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DD59A-0ADA-EC67-AD37-F099C8EA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E6DCAC-C5A9-F253-BFF8-4F576F1DB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1D0DD6-CA59-DC2E-CC16-DD2E83A5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F3C7A-5216-18B6-902B-B8DFC7C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D5592-3476-B9EE-6B6C-38634F9C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03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DDA0D-DFD7-CB94-41CB-DEBC86AF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286BA5-4E59-7AEE-7367-7DD74948F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B2305-E00D-055E-B434-5834F82A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70DB2-2B3E-46EA-7503-6548E313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0940B-6694-C16E-0419-44FD7007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58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C0766D-37D0-53BC-9FB9-D6E56006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38175-3B6F-73D2-AC03-A00252CB3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7F033-FE16-965B-011B-DDC53A0F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CC9C69-D707-FD83-51B6-3E838FA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ABBF66-C95D-DC67-F765-33A12FFC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1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2D2F2-3D64-3E1B-EACD-DFAF7157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262F1-F4FC-BB39-EC5B-AD3DBEF2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DA7E5-1002-2978-87DE-EC8870E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21AAA-2C2C-48D0-06FA-EC8845C9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2E8-2524-EB8E-4C7C-0E3C8FB2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91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4F453-2D15-17B2-082D-19807393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65C85-98D0-83F0-F6D1-E530C6DC9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80D2F-70EF-33B2-FE47-2E9BBE2F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826760-BD43-2AAB-82B4-AE593486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38696A-1A6D-427E-5314-53B8810D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7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0E606-7EC1-787F-AB54-8AE50A82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07360-1027-09D4-6F4A-220634DE3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9F022C-4C16-F300-F4EE-F6F0F8E2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C282E3-441D-F688-52FD-6DB8BA06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60F9BF-EFBD-C28D-E761-1EEA06A9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F18375-139D-EA44-C868-166EDC97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53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F2AC-F510-2D09-8FAB-566F0009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990D9-9786-CCA1-4E22-B28AAB6F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A5C9EC-1209-805E-39B7-9EEE27BB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E55FA4-E092-0A19-61F3-1D665E444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AB20AF-A14C-266E-C2E8-72C11ED7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A4488D-9776-CDD6-55BE-C33597C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831F0A-FAD2-DA1F-38A2-6FDF3E5C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D95FC6-5866-B107-8318-E17DB0B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59755-993E-B1A4-754D-02D87B4D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74BA84-5D3E-9776-2C25-0A61EDF4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751C84-A2A8-0C30-7FE5-1B7DED35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FE3528-AF6E-45B1-A5D4-A3BAC98A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6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E68683-8C64-CAEB-4C0F-9578E74E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308535-F374-18F0-08C3-5F38F4F9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F5B90C-1FC0-CF08-E528-FAED9647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62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D7595-A89E-B527-EEA4-F09AE5C1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CB0A8-581F-F674-9C69-8196A0FC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FC0E41-29BC-4199-7E3E-7FB16414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5AA3F4-1630-A756-1780-24B955D3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45C261-64F8-D012-9320-324AB60E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6D4BD0-298D-4BF5-6F0E-B4FE6923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66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EE73-DA16-BB5F-B331-D5E2A246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63317F-C3D1-76ED-4F16-F16B5F25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D43B0A-0AD2-8C68-D866-676BE0F00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13240-9F81-AE84-AD1C-ADD59B68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8DCFC2-0A0B-07F8-BEE7-CB58FE39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4BA4E5-36B6-96B3-A606-10221CE8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83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16B5AC-9BE0-9FFA-410B-70A148CE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F29C2A-4FD2-8D70-8441-BD7BDDC2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6FC761-A28E-D67F-D5AD-EB9AACFE7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A37B-B1C1-4F9E-987C-284D98E53E49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6304F-A79C-94C6-2AAB-36CCA1A2F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9859A-A8A3-36BF-D360-237917334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592D-734F-4559-80AA-BD72AAA84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77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15B2832-1B72-707A-40F9-04E61076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13837"/>
            <a:ext cx="10612331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32DDCE-9DE8-C2CA-AA7B-281E2940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494890"/>
            <a:ext cx="8430802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28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75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2E34F0-C271-1719-64C0-7EE54A0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28100"/>
            <a:ext cx="10574226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3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106EBB-FBA6-5D37-0863-4425ADF4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1014075"/>
            <a:ext cx="1051706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7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14CB0C-32FB-E1E1-2474-29CE01C9B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271286"/>
            <a:ext cx="8764223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4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47A698-D63C-B780-D933-56AEB54C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09074"/>
            <a:ext cx="11907912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D138C0-21C2-6479-5535-CE095A0F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737812"/>
            <a:ext cx="11222016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6B0355-4EAD-EE84-2D41-D9AB8300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794970"/>
            <a:ext cx="1136491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C57CAA-DE48-98B3-E6DE-8C0C859C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" y="554231"/>
            <a:ext cx="12037255" cy="57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9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603EF1-8FA9-A664-770D-50C80F1F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1037891"/>
            <a:ext cx="11612596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30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4</cp:revision>
  <dcterms:created xsi:type="dcterms:W3CDTF">2022-07-08T23:17:12Z</dcterms:created>
  <dcterms:modified xsi:type="dcterms:W3CDTF">2022-07-11T12:45:48Z</dcterms:modified>
</cp:coreProperties>
</file>