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210FE-52E2-0AB3-40D9-0BC4140E7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EF3CA4-A6F2-8EAF-7A53-D9CB6D887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560BF5-B765-46A5-D9B2-82A49602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657B-810F-4994-BA4D-3EA227A450FC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26B54-A1F5-0EEC-6852-46F7BB80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855A38-0AB3-A2B0-6DE7-2BA64456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1EC8-12B9-4DBF-A7F9-0F4ED04B4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8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9BCE8-C738-41F0-1B72-18E3D182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57AB4A-5E4C-A8BE-075B-C771FA6D6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DAC76-F999-51C9-930E-19AFAB2E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657B-810F-4994-BA4D-3EA227A450FC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9C76C-0362-4E66-104F-3BDC30B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03A9E7-BA89-F182-A99A-F98C78C4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1EC8-12B9-4DBF-A7F9-0F4ED04B4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77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4B8ADF-42BD-8E44-5975-6CF62192F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5D5CEA-ECC4-07FF-ED99-0094FB2D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E264C-EEB8-F02F-8253-CFEAAA4D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657B-810F-4994-BA4D-3EA227A450FC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28ACF4-933F-223E-9412-73159404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741BE-9506-5132-F5A4-448240AE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1EC8-12B9-4DBF-A7F9-0F4ED04B4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21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65EB2-BB35-D91B-A517-D5C291D4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C914C6-5088-9B73-8838-AD102D54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4304F-8A3F-FCCF-F0F3-6459120A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657B-810F-4994-BA4D-3EA227A450FC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7DD30-77D8-1EF9-2ED5-EB5F79E4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E1E6F-8785-3F96-2EC8-1A53381D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1EC8-12B9-4DBF-A7F9-0F4ED04B4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55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6CF15-A3AE-9BF0-299B-3C30FA2B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8D79F7-0482-DE58-998A-6038B822A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C82DA5-B63C-1B96-949A-0D293175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657B-810F-4994-BA4D-3EA227A450FC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026F16-6E45-91A0-EF55-1098E814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200373-A5F9-6EEA-57CB-FC01D631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1EC8-12B9-4DBF-A7F9-0F4ED04B4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33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8BE54-41DE-F2B0-1155-9E14D968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BDAC9-F28D-1C20-B73A-FAF4F23B1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78969C-1024-4E65-4176-3A036C78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B69E9D-472D-1C06-8CA5-EA03A57F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657B-810F-4994-BA4D-3EA227A450FC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67AFF8-BB34-C989-D28D-2E5ED210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F0EBAB-4D0C-4115-7440-56ACAD71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1EC8-12B9-4DBF-A7F9-0F4ED04B4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12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F8D8A-AE90-EC29-E33B-D257DF03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0B5DB-3B40-ED76-B9B6-59ADA51A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98F580-9E42-B597-B0EF-E371F875A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B0DABD-5EB1-2FCC-910A-AFDB27C63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39FED5-CECF-F22B-96BE-96D1807DC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79EB57-FE9C-4488-723F-ABADED67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657B-810F-4994-BA4D-3EA227A450FC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793E07-26B6-13F8-82C4-769A6B53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B1B4CE-5C08-4CE0-2930-2486CA2E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1EC8-12B9-4DBF-A7F9-0F4ED04B4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6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F8A6E-54C6-5CF8-CD47-E7BC36CB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69C8A2-FEDC-08CD-34CE-CF06D17D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657B-810F-4994-BA4D-3EA227A450FC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E3A246-D282-7A51-497E-4C706314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E7B0D7-DDB0-216D-FA8E-0DD042AC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1EC8-12B9-4DBF-A7F9-0F4ED04B4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2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0154D2-7D85-0752-D188-D26623BD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657B-810F-4994-BA4D-3EA227A450FC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CFB343-CE8B-5C27-4F62-E86AD749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A20D87-2A59-13A9-5570-452D2AA9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1EC8-12B9-4DBF-A7F9-0F4ED04B4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4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E4684-18DA-C6D5-8EC8-17383A7A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1E2C3-CC83-CF8F-F5BF-49BEDFA0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A6BA64-D18F-3058-A320-FDB2F5F04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223CDE-90B6-DC2D-4E59-918374F9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657B-810F-4994-BA4D-3EA227A450FC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CA8903-F7A9-D364-4258-AD03E0A3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ED611F-5D13-6C52-2EAE-5F9A05CD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1EC8-12B9-4DBF-A7F9-0F4ED04B4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41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C5174-EB1B-E925-78AC-8D16AA4E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6D3638-D2F3-2AF6-E393-F1FD74037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7621CF-8DBA-2006-AA4A-36B641246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D916E-591C-0C09-9412-AE338967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657B-810F-4994-BA4D-3EA227A450FC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C3F405-B3A7-E1D7-1118-91B2E92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F73C9C-D445-1DDF-8A08-E94BD08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1EC8-12B9-4DBF-A7F9-0F4ED04B4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29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FB5566-488E-FBF9-6FBC-381DE33C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DCE91-D595-7E96-45A7-5ABA3CA67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EFD21D-C4CC-7948-CD8F-23657B978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657B-810F-4994-BA4D-3EA227A450FC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4B7A49-786F-6B95-A96F-7E326D95C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38EF90-A898-FB72-4603-369A031F9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1EC8-12B9-4DBF-A7F9-0F4ED04B4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65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D3BCF5-4F61-237B-6223-B7160DFA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042654"/>
            <a:ext cx="1133633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7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3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9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34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48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701E47-B782-FB1C-1254-EB7E961D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461548"/>
            <a:ext cx="10164594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8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E2EC6EB-1101-8356-35AB-0182C3B24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561575"/>
            <a:ext cx="1148875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9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50F3318-BCD2-5579-E317-B6D1D831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837838"/>
            <a:ext cx="11612596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5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342155-CA57-60D3-544D-92C555C3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361522"/>
            <a:ext cx="11603069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311815-EEF0-6CFB-4D37-8DD81194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785443"/>
            <a:ext cx="971685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3FCCD3-8DE4-BDCB-1C18-FE249CDA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499653"/>
            <a:ext cx="9516803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5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D4912C-4859-F3B5-232F-EA027509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1804761"/>
            <a:ext cx="1108864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4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7B7DF6-5CBB-6084-6B62-853EDE02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742575"/>
            <a:ext cx="11974596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3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</cp:revision>
  <dcterms:created xsi:type="dcterms:W3CDTF">2022-07-11T14:58:34Z</dcterms:created>
  <dcterms:modified xsi:type="dcterms:W3CDTF">2022-07-11T19:33:36Z</dcterms:modified>
</cp:coreProperties>
</file>