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55573-5FC6-7AA3-1958-6564754C6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2A6B87-C936-1389-3FE4-08316ED3B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F050C4-CD10-3C5F-7503-47E1B1F7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C37-9C4C-4272-8923-0878C6A0630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8AABE2-5AF2-3E05-1B19-79E5EFCF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53D84D-DA6C-BD2E-F016-60651D4F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D26C-6B2E-4CFC-B2EF-1DAC7E96A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63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B3249-CB8F-B961-3D2F-FA205DB6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0F4C51-DE76-270A-8CCC-157F78E2D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5B4810-92EE-0581-BA13-94D3F7EC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C37-9C4C-4272-8923-0878C6A0630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04EB6C-6552-6D0D-EB82-D05736C0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55F967-7385-04D6-9063-2D74F16E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D26C-6B2E-4CFC-B2EF-1DAC7E96A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45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18FEAE-302B-4A60-DC69-FE881C3E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0539FB-EE75-76AD-D252-A4945DA19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F656B8-E9F8-71AF-1364-671F75C8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C37-9C4C-4272-8923-0878C6A0630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0FA975-8784-8CBA-5EBE-3FE04C6D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F9C157-AB8B-524B-9E6F-0135FF29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D26C-6B2E-4CFC-B2EF-1DAC7E96A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76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5CE97-F495-244C-D3CA-148A7E0F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2A9BA7-665D-A283-C0D8-A72B0A8E6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F6A332-CC75-60F6-15D6-12167404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C37-9C4C-4272-8923-0878C6A0630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2E2A5C-8BF4-A632-B877-ADD25488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23C069-566C-103F-864B-11CEAF0A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D26C-6B2E-4CFC-B2EF-1DAC7E96A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10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40A0F-6AFD-CEED-5B03-BFE9EF65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DA2853-64B7-3D2A-1D44-A4B80874C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D6D901-C74E-B494-AA9B-867FCCA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C37-9C4C-4272-8923-0878C6A0630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D64A8B-EF2B-73A7-0F83-8298DA65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B40A81-9E79-4001-6710-6D5B1453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D26C-6B2E-4CFC-B2EF-1DAC7E96A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73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72F87-ED9E-3B10-BB61-A598F38D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268A5A-4928-9BB6-046F-87A9E2370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AE4EF7-7AE6-4572-7D4A-5476EA873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99C0F8-0B8D-9DA1-D732-06512AC4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C37-9C4C-4272-8923-0878C6A0630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24A151-6861-6A25-8179-C8836775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C11A6C-4B31-6DE4-1182-58AA3F24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D26C-6B2E-4CFC-B2EF-1DAC7E96A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71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77313-4D3E-A19F-CEC1-37251F7F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883380-8AB2-2895-0173-697359CFE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B2CFEF-72DE-D4C5-E2C4-AFA1F0DF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F354C3-B944-3CF4-8643-2E026EEC0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1F0573-CBF1-2A02-B607-0375B0D35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C122B1-9D2C-2E56-8AFB-355D230A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C37-9C4C-4272-8923-0878C6A0630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A2B59F4-640C-C78A-F8E4-53FABD2D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88B6E25-8B39-E66C-C077-20D27225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D26C-6B2E-4CFC-B2EF-1DAC7E96A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3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89312-CA48-A569-4509-5D7ABF83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8527F8-5DCA-057B-9896-78616BA7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C37-9C4C-4272-8923-0878C6A0630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59DBCB-494B-6797-3999-D97E1498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FDB950-A3D6-E3BA-C4C8-51F1836B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D26C-6B2E-4CFC-B2EF-1DAC7E96A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32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542638-1926-4CA2-6416-7E2BCEF3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C37-9C4C-4272-8923-0878C6A0630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98A8A6-8132-5C6B-B673-8BFD2590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6344F9-772E-AA38-7714-40BDE442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D26C-6B2E-4CFC-B2EF-1DAC7E96A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14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5A2B2-6B8D-6F39-E95D-CF09C326E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0A465E-1C7E-742F-9D9A-56C02F211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CFE643-0D34-C8CF-2A57-A906EF1A8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59C971-22A9-D711-9F84-1FADD3E7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C37-9C4C-4272-8923-0878C6A0630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42D9F1-8B41-C23D-1231-C9B4012A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442BF5-6569-A24A-1991-50E8511C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D26C-6B2E-4CFC-B2EF-1DAC7E96A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24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B1135-CBB7-B5EC-C575-C56C36FE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72FA45-F31E-F555-B1C6-01B86BE10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448002-DC81-1FAD-CA0F-DC629476C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D09215-B919-8A74-78E2-36B3308F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C37-9C4C-4272-8923-0878C6A0630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961287-7A9E-FF1F-B671-03331DB3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6D4528-3617-AF19-0B30-BC38D9CE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D26C-6B2E-4CFC-B2EF-1DAC7E96A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60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AA1B29-ADA9-4842-8353-2C47592A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D586E6-5693-DB4B-3938-A54662C61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94C9A7-8042-A635-0E1F-BC983D7D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C3C37-9C4C-4272-8923-0878C6A0630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AB4D82-AC66-D3FD-EC43-88D0B8B69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6E0D45-575C-102F-A1EB-8C7E60AA1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ED26C-6B2E-4CFC-B2EF-1DAC7E96A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1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F63499E-0347-F181-1A2D-078C6CC4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9" y="809259"/>
            <a:ext cx="11079121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46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AC44FF2-6186-DF99-1CA6-3FF240BBB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92" y="1190312"/>
            <a:ext cx="10498015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42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A502153-A65C-7DEB-AD35-D54CBB32A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09" y="1233181"/>
            <a:ext cx="9726382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6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9795A7A-93F9-BB18-B04E-49E489BEF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61" y="628259"/>
            <a:ext cx="10593278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33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BC77253-10BF-54D7-8FDD-27E4AEB00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92" y="409153"/>
            <a:ext cx="10679015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6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A89CF6B-9D07-86EC-72A8-0BBC51296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9" y="375811"/>
            <a:ext cx="11650701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3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986A236-BF19-CD38-CEC1-A63466B9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19" y="418680"/>
            <a:ext cx="9754961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0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9750AC5-6601-22C9-97BC-4F43E46C7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35" y="385337"/>
            <a:ext cx="9164329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2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58F1818-E423-10B1-5C2E-8BEA6220E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0" y="190048"/>
            <a:ext cx="12069859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0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4C8397E-12FC-5793-F45B-5FD594995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355072"/>
            <a:ext cx="12009120" cy="614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2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594E478-7235-79B0-F1E6-02675C4DF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4" y="1009312"/>
            <a:ext cx="10221751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1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A927543-A083-0F0F-DB78-6314F3535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778230"/>
            <a:ext cx="11769969" cy="530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5702CB4-86B1-CA7A-D32E-21CBEEC93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58" y="833582"/>
            <a:ext cx="11497883" cy="519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2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BE5E3CD-10FF-E032-6A7C-1C61F4E9F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81" y="985496"/>
            <a:ext cx="11193437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84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1</cp:revision>
  <dcterms:created xsi:type="dcterms:W3CDTF">2022-07-05T13:52:15Z</dcterms:created>
  <dcterms:modified xsi:type="dcterms:W3CDTF">2022-07-05T14:35:58Z</dcterms:modified>
</cp:coreProperties>
</file>