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1F77-943F-2903-527A-556136DF8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F9B44C-7DE0-8944-8231-3B6DD9A7C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83B29-7406-1C2D-1C87-1A5D8B96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1980A-1484-70B8-9B0D-144BB802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B52C1-104B-6CCB-553B-17A58099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5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5BAA6-6EB2-7A46-00DC-7284B2EB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820AF8-4CC3-5DB5-D00A-4F2908913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AAA1E-627F-ED52-BE78-BB624271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113320-9978-76D0-F6A2-5C8D6706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BC299-E2C5-18C0-FC3C-9DE5EFE6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4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62CA9E-A5F7-AD60-2EF0-BFDDD27C7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A8C570-1017-BE64-0B4B-DF40F80C2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595C6-58C0-FB09-CB72-AB91454D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EE037C-9433-3C1C-4613-B6D2FFA1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92866-1D31-C498-5FF2-CDBDE4B4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8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10DF4-3DFF-0C64-13A2-45F392B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5955-901E-D8F4-41DC-AD6D7026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FC78E-5F47-D0D4-07FB-EBC917DE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9315A-53BA-3901-4917-B66EEA20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3C3834-AE05-0865-DF8C-E43C2705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50374-2981-995F-3561-566FD77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DC6FC5-C3C0-5107-EA7C-F8031789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631DEC-9BB5-4D6A-2D25-C48A56F4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6B088-B4F8-418E-A6F4-336D8AC6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7D974-3012-81FB-9A07-A27FB8E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12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DA22A-E741-62A4-26F0-09D5423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7CA08-D82F-299E-E2C9-53546F6E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E6913-FA52-3D7B-439C-D425ABE2B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E559EB-6DFE-2C79-6BCE-AA40103C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D3218-BDA4-3164-DFAD-F2485309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CBA186-F792-DDF8-6C86-8A6F68B6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83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4C520-7EA1-0C0D-E774-094C5852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3BF55-7CA3-D6E0-5533-CEFA8EEF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BB110C-2923-59DA-1760-1CA145D09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5252AB-B43F-6C57-C6D5-E88A88A8D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68D72B-1C15-DEBB-E776-6FBAF913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73AE9B-093F-994B-B04E-C3C67089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821153-A36A-A038-4CD9-7A207EAA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76B00A-D6A4-5018-C02E-8A176F5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4C2B8-A597-788E-D62C-3899F64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24DA83-FB6B-BF26-AC1A-340B61FA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089CEF-8727-B5BB-B537-060A62E8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D8E6E7-43CC-5D06-9E15-B655128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00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36742F-1E68-BE12-B744-D6F44D41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63A5F4-A334-49E8-ACAA-81D34794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9CE9A5-379F-0C00-0B6B-0C73536F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4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BE209-5467-551A-59BA-8B833FAF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E55F8-CDAB-AC7C-CBCD-EA840FC0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DC7852-64DD-7B08-14D9-ED8C98514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DB131E-0DF5-9E9B-9A1A-B2A1B33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DFACC-5506-A2C8-1519-22EE2822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C48DEF-5FFF-662E-9F4A-7655D10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39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D2560-7A37-F2BE-8D21-FA8A8675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3AF0F4-8EDB-D9CB-B5A0-A53BD33C6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63F69D-6707-6D3C-577A-F6B84D0C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0963B0-5828-FE13-2A28-994AB5BE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42A7C4-30EC-937A-D1D0-6C9F15DA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880393-3C21-CE5D-A662-CFEA14A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12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F599A7-B2D6-1D43-1053-F3FE1C93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0CF09A-DEC0-F80C-3C21-340614D4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0FB46-2F53-606B-6ED8-7727D4CF3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F76C-80BF-40EC-8D5E-9C6466ED02F9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FE8E7-DEF2-359D-9AA9-5B2C1E5D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D3FD74-5DC1-D501-FCFB-4D70EE36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AAFC-2C36-4FB4-8AAA-39DDCF21C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F47FEA-94CE-083F-FE41-F07A548D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247206"/>
            <a:ext cx="11479227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8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1D7DE1-C1A2-707F-41A7-8E4C7C60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332943"/>
            <a:ext cx="11298227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314128-0967-AA38-244C-D357C337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313890"/>
            <a:ext cx="1193649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7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D798B4-46E1-2D90-86BD-737B86FF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656838"/>
            <a:ext cx="10659963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51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2022-07-04T15:32:59Z</dcterms:created>
  <dcterms:modified xsi:type="dcterms:W3CDTF">2022-07-04T15:36:38Z</dcterms:modified>
</cp:coreProperties>
</file>