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2CBFD-F1BF-F63E-D581-C3F787F3C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78AE5-CF24-943D-F3FB-277276D1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A1064-7D4E-A8B2-BAFD-9E63EE53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4E393-1FB5-E00C-752F-13B4CEB8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EEFA9-40A1-2C56-04DA-13CF587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3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67C15-39B1-C368-D92F-37B339ED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2D092-4B49-5AB2-2CCF-1D719656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56C58-F3AB-86F8-66A3-4E1D4186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46960-DE98-E84F-DCDC-BA4A0597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0C4D5-1182-0731-3E79-DA54486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2F7420-767B-5647-568D-332D68DC9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95CD6-99A5-3A5E-7563-4BEF713C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3F9D7-38B1-FEF7-B76F-0AAE85F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C6516-D14A-596C-1E30-67B01CC5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1377C-3A1B-5052-1602-82DAFD22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D4C0A-3218-F56C-E2EB-023283C7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B2E4B-DA64-8F36-BCA0-D4FAA294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9C618-001F-A7F6-C8C0-410C2769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F3542-AF79-DAF0-0FC6-9E790E8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35DB6-77BD-CA04-42F5-187F9F79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40E35-B7D0-6254-035A-6E5B0B35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621D5-DBA9-35AF-54DE-7A371B02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ACC8A-5DED-A2BD-7CE6-FED9DF5D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91A14B-37CA-79AE-980A-F664D51E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BFBA68-28B6-2798-238A-71A9FBF6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29F09-948C-8F5A-378E-8B52D4B1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C1BE1-E4E5-F7C1-B4ED-7CB914544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32A11D-3086-AF9E-32D1-A4847F7D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BCE200-D981-5A0E-E402-AA500F54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2E97F-669F-7D17-1966-F3FFCFEE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F87D5-C9FE-3536-2442-D378DC3C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7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B98D-5877-2E4D-FAA8-977D0B39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B7368-43EA-F55B-93E2-288ED1104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F12A74-20E5-AE21-7C75-6EFFF38AA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948E26-32D5-1D5D-CB85-2AA26AD63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2F9507-AFA4-6BE5-0E49-BBEE48497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B7EA72-06A7-B508-17A0-ED40014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C84182-BE4E-0139-7DC7-00AE4D4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5B5C95-F08F-5E93-B2D4-BFC26569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8FCF4-8AC7-8CA4-1EC5-41DD25D8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BD7C72-3EFF-329E-ECFB-62B15FED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0B6CC5-8F37-98B4-3944-76F72D92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9ED651-8596-46B7-3177-F917EAC2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5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148017-382E-75D2-C75D-C6A0481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C4348D-B433-EB13-66EE-2E3EF171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45C731-D56D-7348-26DE-B36BBA9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64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1BA3-1101-9883-4782-9FD437A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F6AF6-E1FC-B992-453B-ECF63978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F77DBD-EEB9-AEDF-EABC-907B11E5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3A9B7-9B82-760D-4102-80730A9B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C4306-9028-06F9-7962-61EC746E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2F704B-9656-D6C2-1D57-3976D08E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08067-13A9-E743-67D4-6D05658D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10CAF2-A843-250C-C3A9-5F39DB57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E6F259-E129-A157-BEB3-12CC8122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94870-B11C-01FB-F395-722C1588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14856-A613-6BF4-5E65-542B9342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7CF45-327D-3FAC-7FA6-3A897589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23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9F9C34-09C8-E405-07CF-5D332406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54796E-8C5A-27C2-75AB-7E45328A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13148-0E97-4413-5F50-7D6C68BA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6DD2-4BDE-4E51-8EE8-156BC4FB7076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7CA4FF-7532-7E4C-F5B1-67BDAB2A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08FA9-155B-BD53-7E24-DE48EAEB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13E-45FC-4C4A-97A7-785F4F52E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C00363-3455-1FF3-7365-F95485DC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275785"/>
            <a:ext cx="11460174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2DE8E4-37BE-53C8-E509-D9115E9B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399627"/>
            <a:ext cx="1130775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C7CC56-9E4D-F4F9-1C04-DEA21B27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928338"/>
            <a:ext cx="1085048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BAA453-774C-1B01-17B4-4253A647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351995"/>
            <a:ext cx="1178407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F5DF5F-07C7-8974-BB8E-5764652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347232"/>
            <a:ext cx="8945223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584FCB-E104-0A36-FF91-B07D6C0F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590154"/>
            <a:ext cx="1148875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40D42C-BD98-CF7F-8B58-40FE81D3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609206"/>
            <a:ext cx="1086001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913832-051B-1C0D-5CD3-BFDE0753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442495"/>
            <a:ext cx="1126964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9AE53D-CDE7-2CB1-1140-8CC54830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280548"/>
            <a:ext cx="11622122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3D63DA-C300-A98E-854D-7CF20204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490127"/>
            <a:ext cx="11250595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9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2022-07-04T14:57:45Z</dcterms:created>
  <dcterms:modified xsi:type="dcterms:W3CDTF">2022-07-04T15:32:39Z</dcterms:modified>
</cp:coreProperties>
</file>