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382B2-4107-5620-B55B-744F15C68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408522-5C7A-65E7-7FD5-1ACF246F4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D8274-0468-E17B-59B3-45B929B3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703C02-048E-72E9-27E2-83A521A4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E012A-C0DB-CF50-11D1-7540C0C7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1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CCA3A-DED5-274E-DB47-3A7F66C0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27647B-D979-6C6E-26DD-41D904B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85F66-EDA9-DB8E-686E-76C4F803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09319-EB57-5D96-0FB4-67473E93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AFF7E-8EFF-4315-966B-75332381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9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92B3FD-7990-E197-9D8F-9ECE9E05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D291F6-FF89-F10E-D72B-2B2C579D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49E32-2874-2406-AEF7-6FD1AD1B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796AA-4ED4-CF16-2D73-BD5F2A42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BBAC5-BDB3-850F-6229-6D6B61F2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9C421-C66A-565C-1EAD-1B18162A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74BA4-097C-34DC-FD73-C000B776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8C71B-2F67-0C67-83E3-DE3D4F00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EA152B-B8D6-4161-DDDA-00762304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7222D-C897-A1F9-C951-E9106132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2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0F081-6EDF-71EA-3AE7-3C047A54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622FB-07F9-5459-4CBD-5C762B13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41D83-DB89-161B-8814-79DAFB98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BA3CE-D273-66CB-E6DA-C14544E8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F256A-CCC9-54D3-0E27-132651CF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2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44820-5090-1674-7473-CA84C27A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2FB81-3113-2D8D-313D-0EBF34F30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9D5B58-4584-88D6-66AA-8BDF301A0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B90B6B-80A3-8C7D-59C6-BEDC9BB1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B92D9-028A-B8E6-C4D0-5E564578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755A0-5DF3-B8F4-3141-62D8561A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7674B-24B9-4821-4402-7B4010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4050-9BC4-DE2F-2392-F84E6DCF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EA6279-7A1F-5367-33A0-22870805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60CD6A-27B0-F69D-3882-9A5E61138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B172C1-8604-5901-E013-BB2AD4F2C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C5FF30-A577-935A-8F0C-66FC9C8D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3D0A94-2636-2717-0451-43C5CB6D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14B4D9-F816-C308-78E9-DB5C955D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2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EFE71-EBCB-8ABD-B3B3-C73CA12C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DBC335-160E-4D1D-8B1B-F9D6DE8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2C6A29-CC5E-C23F-88E9-807CC203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EFC208-5815-BBC3-0FD4-4F998C55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31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60C00C-EFA7-AC22-AE29-056B35CC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4F69CA-A3C3-0870-A089-884BBB5B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FC51A6-0B8F-C6E6-93E1-E1312BEB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97FDD-FD3A-9D4A-29AC-540452A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BCF318-23BA-9A2B-E733-0D07E039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11ADAA-A84B-86F3-CA34-D7F68DD0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86A8E-164E-B4C5-CF34-45CC03E9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A558D1-ED75-12C9-25B4-E6E6EDBB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D10D13-50CA-6560-D97A-1DE1433F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9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09B66-1DE3-ED3C-7A93-F99BC1C5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987C83-0618-FB27-281C-1EF559264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1D994C-DF60-353D-886B-FE8AA41A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C4E0FB-DA1C-BD0F-0059-83F31287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4481B-3968-6E62-F21E-C60DD3A9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6D6A29-AE62-363F-6513-857F0F19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2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47CA9-184D-5095-416A-5B13B39D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769FCF-57F7-1B51-459D-EBD465CE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01E94-7514-120C-99D9-E06027E44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3B0B-ECAF-4E22-96C5-F8687035002F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586E52-23AC-3FF1-75A7-BEA8DE22B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8F49C-2F36-B2F4-8679-10B4111D2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1774-B6C8-4DA2-9BFA-64FC53E7A2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22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99C223-2ECF-C48D-FA46-488FA0AA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3" y="573349"/>
            <a:ext cx="12000254" cy="57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C3286F-5CA1-F7BE-3334-F23F967E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385602"/>
            <a:ext cx="1179359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533598-35CA-FD68-7272-06D37A04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1090286"/>
            <a:ext cx="1183170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0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D00583-1CC1-7C9D-CFA5-D762A704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1590418"/>
            <a:ext cx="1141254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3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290FA92-BB5A-BDD8-CF5A-112C4B89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1633287"/>
            <a:ext cx="1143159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3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212E440-042A-F9A9-74DD-A9B83C94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" y="1789537"/>
            <a:ext cx="11502683" cy="32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845912-6F08-938A-3ED1-9E532784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575864"/>
            <a:ext cx="11774543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7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3</cp:revision>
  <dcterms:created xsi:type="dcterms:W3CDTF">2022-07-01T00:38:09Z</dcterms:created>
  <dcterms:modified xsi:type="dcterms:W3CDTF">2022-07-01T02:32:34Z</dcterms:modified>
</cp:coreProperties>
</file>