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0" r:id="rId3"/>
    <p:sldId id="259" r:id="rId4"/>
    <p:sldId id="257" r:id="rId5"/>
    <p:sldId id="258"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085BF6-592D-42E0-A01E-98828E4A7AD4}" v="3" dt="2023-09-22T11:06:39.6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misati" userId="e83273d0b26f3334" providerId="LiveId" clId="{B8085BF6-592D-42E0-A01E-98828E4A7AD4}"/>
    <pc:docChg chg="undo custSel addSld delSld modSld">
      <pc:chgData name="vincent misati" userId="e83273d0b26f3334" providerId="LiveId" clId="{B8085BF6-592D-42E0-A01E-98828E4A7AD4}" dt="2023-09-22T11:10:36.887" v="1547" actId="255"/>
      <pc:docMkLst>
        <pc:docMk/>
      </pc:docMkLst>
      <pc:sldChg chg="modSp mod">
        <pc:chgData name="vincent misati" userId="e83273d0b26f3334" providerId="LiveId" clId="{B8085BF6-592D-42E0-A01E-98828E4A7AD4}" dt="2023-09-21T10:07:18.670" v="170" actId="14100"/>
        <pc:sldMkLst>
          <pc:docMk/>
          <pc:sldMk cId="713719912" sldId="257"/>
        </pc:sldMkLst>
        <pc:spChg chg="mod">
          <ac:chgData name="vincent misati" userId="e83273d0b26f3334" providerId="LiveId" clId="{B8085BF6-592D-42E0-A01E-98828E4A7AD4}" dt="2023-09-21T10:07:18.670" v="170" actId="14100"/>
          <ac:spMkLst>
            <pc:docMk/>
            <pc:sldMk cId="713719912" sldId="257"/>
            <ac:spMk id="2" creationId="{3EA068F7-6B84-BAB2-C7D7-AC4BFF68065A}"/>
          </ac:spMkLst>
        </pc:spChg>
      </pc:sldChg>
      <pc:sldChg chg="modSp mod">
        <pc:chgData name="vincent misati" userId="e83273d0b26f3334" providerId="LiveId" clId="{B8085BF6-592D-42E0-A01E-98828E4A7AD4}" dt="2023-09-21T10:13:48.037" v="508" actId="20577"/>
        <pc:sldMkLst>
          <pc:docMk/>
          <pc:sldMk cId="3741527779" sldId="258"/>
        </pc:sldMkLst>
        <pc:spChg chg="mod">
          <ac:chgData name="vincent misati" userId="e83273d0b26f3334" providerId="LiveId" clId="{B8085BF6-592D-42E0-A01E-98828E4A7AD4}" dt="2023-09-21T10:13:48.037" v="508" actId="20577"/>
          <ac:spMkLst>
            <pc:docMk/>
            <pc:sldMk cId="3741527779" sldId="258"/>
            <ac:spMk id="2" creationId="{F8B340D9-216D-3173-97F2-A4919AB2EB86}"/>
          </ac:spMkLst>
        </pc:spChg>
      </pc:sldChg>
      <pc:sldChg chg="addSp delSp modSp mod">
        <pc:chgData name="vincent misati" userId="e83273d0b26f3334" providerId="LiveId" clId="{B8085BF6-592D-42E0-A01E-98828E4A7AD4}" dt="2023-09-21T10:01:03.123" v="167" actId="20577"/>
        <pc:sldMkLst>
          <pc:docMk/>
          <pc:sldMk cId="3470246018" sldId="259"/>
        </pc:sldMkLst>
        <pc:spChg chg="mod">
          <ac:chgData name="vincent misati" userId="e83273d0b26f3334" providerId="LiveId" clId="{B8085BF6-592D-42E0-A01E-98828E4A7AD4}" dt="2023-09-21T10:01:03.123" v="167" actId="20577"/>
          <ac:spMkLst>
            <pc:docMk/>
            <pc:sldMk cId="3470246018" sldId="259"/>
            <ac:spMk id="2" creationId="{ADEFF6BB-FA55-9F7C-1341-F15CED331421}"/>
          </ac:spMkLst>
        </pc:spChg>
        <pc:spChg chg="add del mod">
          <ac:chgData name="vincent misati" userId="e83273d0b26f3334" providerId="LiveId" clId="{B8085BF6-592D-42E0-A01E-98828E4A7AD4}" dt="2023-09-21T09:34:17.112" v="13" actId="22"/>
          <ac:spMkLst>
            <pc:docMk/>
            <pc:sldMk cId="3470246018" sldId="259"/>
            <ac:spMk id="7" creationId="{A8B9ABD6-A9F9-1481-DBA6-9DEDF14DBC9C}"/>
          </ac:spMkLst>
        </pc:spChg>
        <pc:picChg chg="del">
          <ac:chgData name="vincent misati" userId="e83273d0b26f3334" providerId="LiveId" clId="{B8085BF6-592D-42E0-A01E-98828E4A7AD4}" dt="2023-09-21T09:33:38.890" v="12" actId="478"/>
          <ac:picMkLst>
            <pc:docMk/>
            <pc:sldMk cId="3470246018" sldId="259"/>
            <ac:picMk id="5" creationId="{99F06B54-7B7A-64B2-21F1-92077247D3CD}"/>
          </ac:picMkLst>
        </pc:picChg>
        <pc:picChg chg="add mod ord">
          <ac:chgData name="vincent misati" userId="e83273d0b26f3334" providerId="LiveId" clId="{B8085BF6-592D-42E0-A01E-98828E4A7AD4}" dt="2023-09-21T09:34:17.112" v="13" actId="22"/>
          <ac:picMkLst>
            <pc:docMk/>
            <pc:sldMk cId="3470246018" sldId="259"/>
            <ac:picMk id="9" creationId="{BF27293C-04FD-BCA4-34E9-542DEC7809EA}"/>
          </ac:picMkLst>
        </pc:picChg>
        <pc:picChg chg="add del mod">
          <ac:chgData name="vincent misati" userId="e83273d0b26f3334" providerId="LiveId" clId="{B8085BF6-592D-42E0-A01E-98828E4A7AD4}" dt="2023-09-21T09:54:17.287" v="24"/>
          <ac:picMkLst>
            <pc:docMk/>
            <pc:sldMk cId="3470246018" sldId="259"/>
            <ac:picMk id="10" creationId="{1C228A1F-35F0-13C0-8FD0-D8697C966CF9}"/>
          </ac:picMkLst>
        </pc:picChg>
      </pc:sldChg>
      <pc:sldChg chg="addSp delSp modSp mod">
        <pc:chgData name="vincent misati" userId="e83273d0b26f3334" providerId="LiveId" clId="{B8085BF6-592D-42E0-A01E-98828E4A7AD4}" dt="2023-09-21T09:58:15.171" v="37" actId="20577"/>
        <pc:sldMkLst>
          <pc:docMk/>
          <pc:sldMk cId="2010018885" sldId="260"/>
        </pc:sldMkLst>
        <pc:spChg chg="mod">
          <ac:chgData name="vincent misati" userId="e83273d0b26f3334" providerId="LiveId" clId="{B8085BF6-592D-42E0-A01E-98828E4A7AD4}" dt="2023-09-21T09:58:15.171" v="37" actId="20577"/>
          <ac:spMkLst>
            <pc:docMk/>
            <pc:sldMk cId="2010018885" sldId="260"/>
            <ac:spMk id="2" creationId="{75856BDB-DC8D-A8F7-710E-966381C882E6}"/>
          </ac:spMkLst>
        </pc:spChg>
        <pc:spChg chg="add del mod">
          <ac:chgData name="vincent misati" userId="e83273d0b26f3334" providerId="LiveId" clId="{B8085BF6-592D-42E0-A01E-98828E4A7AD4}" dt="2023-09-21T09:33:29.813" v="11" actId="22"/>
          <ac:spMkLst>
            <pc:docMk/>
            <pc:sldMk cId="2010018885" sldId="260"/>
            <ac:spMk id="7" creationId="{BEF1A9A6-FF4A-0E65-AC3D-7DF7AEF7A5F4}"/>
          </ac:spMkLst>
        </pc:spChg>
        <pc:spChg chg="add del mod">
          <ac:chgData name="vincent misati" userId="e83273d0b26f3334" providerId="LiveId" clId="{B8085BF6-592D-42E0-A01E-98828E4A7AD4}" dt="2023-09-21T09:44:00.431" v="19" actId="22"/>
          <ac:spMkLst>
            <pc:docMk/>
            <pc:sldMk cId="2010018885" sldId="260"/>
            <ac:spMk id="11" creationId="{80C1E4AB-F11F-651D-919B-CE768B571B05}"/>
          </ac:spMkLst>
        </pc:spChg>
        <pc:picChg chg="del">
          <ac:chgData name="vincent misati" userId="e83273d0b26f3334" providerId="LiveId" clId="{B8085BF6-592D-42E0-A01E-98828E4A7AD4}" dt="2023-09-21T09:33:26.648" v="10" actId="478"/>
          <ac:picMkLst>
            <pc:docMk/>
            <pc:sldMk cId="2010018885" sldId="260"/>
            <ac:picMk id="5" creationId="{DA88D0DD-1A46-BF0A-1614-9DFF8523C32E}"/>
          </ac:picMkLst>
        </pc:picChg>
        <pc:picChg chg="add del mod ord">
          <ac:chgData name="vincent misati" userId="e83273d0b26f3334" providerId="LiveId" clId="{B8085BF6-592D-42E0-A01E-98828E4A7AD4}" dt="2023-09-21T09:43:57.999" v="18" actId="478"/>
          <ac:picMkLst>
            <pc:docMk/>
            <pc:sldMk cId="2010018885" sldId="260"/>
            <ac:picMk id="9" creationId="{7E050B8C-4107-D33F-48AE-6B4C6B8D5C5E}"/>
          </ac:picMkLst>
        </pc:picChg>
        <pc:picChg chg="add mod ord">
          <ac:chgData name="vincent misati" userId="e83273d0b26f3334" providerId="LiveId" clId="{B8085BF6-592D-42E0-A01E-98828E4A7AD4}" dt="2023-09-21T09:44:00.431" v="19" actId="22"/>
          <ac:picMkLst>
            <pc:docMk/>
            <pc:sldMk cId="2010018885" sldId="260"/>
            <ac:picMk id="13" creationId="{E255BAD2-DAF3-8044-10CD-99FB0C0233B0}"/>
          </ac:picMkLst>
        </pc:picChg>
      </pc:sldChg>
      <pc:sldChg chg="modSp mod">
        <pc:chgData name="vincent misati" userId="e83273d0b26f3334" providerId="LiveId" clId="{B8085BF6-592D-42E0-A01E-98828E4A7AD4}" dt="2023-09-21T10:24:04.477" v="510" actId="255"/>
        <pc:sldMkLst>
          <pc:docMk/>
          <pc:sldMk cId="880140287" sldId="261"/>
        </pc:sldMkLst>
        <pc:spChg chg="mod">
          <ac:chgData name="vincent misati" userId="e83273d0b26f3334" providerId="LiveId" clId="{B8085BF6-592D-42E0-A01E-98828E4A7AD4}" dt="2023-09-21T10:24:04.477" v="510" actId="255"/>
          <ac:spMkLst>
            <pc:docMk/>
            <pc:sldMk cId="880140287" sldId="261"/>
            <ac:spMk id="2" creationId="{F0D551CF-5530-DA71-229B-4F5F767BA0B7}"/>
          </ac:spMkLst>
        </pc:spChg>
      </pc:sldChg>
      <pc:sldChg chg="modSp mod">
        <pc:chgData name="vincent misati" userId="e83273d0b26f3334" providerId="LiveId" clId="{B8085BF6-592D-42E0-A01E-98828E4A7AD4}" dt="2023-09-21T10:30:29.990" v="758" actId="20577"/>
        <pc:sldMkLst>
          <pc:docMk/>
          <pc:sldMk cId="4045942507" sldId="262"/>
        </pc:sldMkLst>
        <pc:spChg chg="mod">
          <ac:chgData name="vincent misati" userId="e83273d0b26f3334" providerId="LiveId" clId="{B8085BF6-592D-42E0-A01E-98828E4A7AD4}" dt="2023-09-21T10:30:29.990" v="758" actId="20577"/>
          <ac:spMkLst>
            <pc:docMk/>
            <pc:sldMk cId="4045942507" sldId="262"/>
            <ac:spMk id="2" creationId="{BD20CD31-F88D-0D34-8444-1CB182711BCC}"/>
          </ac:spMkLst>
        </pc:spChg>
      </pc:sldChg>
      <pc:sldChg chg="modSp mod">
        <pc:chgData name="vincent misati" userId="e83273d0b26f3334" providerId="LiveId" clId="{B8085BF6-592D-42E0-A01E-98828E4A7AD4}" dt="2023-09-21T10:33:42.079" v="1056" actId="20577"/>
        <pc:sldMkLst>
          <pc:docMk/>
          <pc:sldMk cId="315536469" sldId="263"/>
        </pc:sldMkLst>
        <pc:spChg chg="mod">
          <ac:chgData name="vincent misati" userId="e83273d0b26f3334" providerId="LiveId" clId="{B8085BF6-592D-42E0-A01E-98828E4A7AD4}" dt="2023-09-21T10:33:42.079" v="1056" actId="20577"/>
          <ac:spMkLst>
            <pc:docMk/>
            <pc:sldMk cId="315536469" sldId="263"/>
            <ac:spMk id="2" creationId="{27853DF3-7E1D-3ACA-DC7F-7E6D546BFEDE}"/>
          </ac:spMkLst>
        </pc:spChg>
      </pc:sldChg>
      <pc:sldChg chg="addSp delSp modSp new mod">
        <pc:chgData name="vincent misati" userId="e83273d0b26f3334" providerId="LiveId" clId="{B8085BF6-592D-42E0-A01E-98828E4A7AD4}" dt="2023-09-21T10:36:34.866" v="1100" actId="20577"/>
        <pc:sldMkLst>
          <pc:docMk/>
          <pc:sldMk cId="2210135031" sldId="264"/>
        </pc:sldMkLst>
        <pc:spChg chg="mod">
          <ac:chgData name="vincent misati" userId="e83273d0b26f3334" providerId="LiveId" clId="{B8085BF6-592D-42E0-A01E-98828E4A7AD4}" dt="2023-09-21T10:36:34.866" v="1100" actId="20577"/>
          <ac:spMkLst>
            <pc:docMk/>
            <pc:sldMk cId="2210135031" sldId="264"/>
            <ac:spMk id="2" creationId="{CB4B0744-08C8-55F0-A894-A9D6363BBA49}"/>
          </ac:spMkLst>
        </pc:spChg>
        <pc:spChg chg="del">
          <ac:chgData name="vincent misati" userId="e83273d0b26f3334" providerId="LiveId" clId="{B8085BF6-592D-42E0-A01E-98828E4A7AD4}" dt="2023-09-21T02:18:59.818" v="6" actId="22"/>
          <ac:spMkLst>
            <pc:docMk/>
            <pc:sldMk cId="2210135031" sldId="264"/>
            <ac:spMk id="3" creationId="{A28CAF5A-C0A4-C519-E1DA-390BE3FC3CC2}"/>
          </ac:spMkLst>
        </pc:spChg>
        <pc:spChg chg="add del mod">
          <ac:chgData name="vincent misati" userId="e83273d0b26f3334" providerId="LiveId" clId="{B8085BF6-592D-42E0-A01E-98828E4A7AD4}" dt="2023-09-21T02:25:18.194" v="8" actId="22"/>
          <ac:spMkLst>
            <pc:docMk/>
            <pc:sldMk cId="2210135031" sldId="264"/>
            <ac:spMk id="7" creationId="{BB54CA3C-29FB-BCD1-B9DD-62FAE330E8B5}"/>
          </ac:spMkLst>
        </pc:spChg>
        <pc:spChg chg="add del mod">
          <ac:chgData name="vincent misati" userId="e83273d0b26f3334" providerId="LiveId" clId="{B8085BF6-592D-42E0-A01E-98828E4A7AD4}" dt="2023-09-21T09:37:01.262" v="15" actId="22"/>
          <ac:spMkLst>
            <pc:docMk/>
            <pc:sldMk cId="2210135031" sldId="264"/>
            <ac:spMk id="11" creationId="{91558BDA-95D5-3200-B986-B5594778CD9F}"/>
          </ac:spMkLst>
        </pc:spChg>
        <pc:picChg chg="add del mod ord">
          <ac:chgData name="vincent misati" userId="e83273d0b26f3334" providerId="LiveId" clId="{B8085BF6-592D-42E0-A01E-98828E4A7AD4}" dt="2023-09-21T02:25:15.202" v="7" actId="478"/>
          <ac:picMkLst>
            <pc:docMk/>
            <pc:sldMk cId="2210135031" sldId="264"/>
            <ac:picMk id="5" creationId="{2AA927B5-8424-4516-362A-FED8DCA046C8}"/>
          </ac:picMkLst>
        </pc:picChg>
        <pc:picChg chg="add del mod ord">
          <ac:chgData name="vincent misati" userId="e83273d0b26f3334" providerId="LiveId" clId="{B8085BF6-592D-42E0-A01E-98828E4A7AD4}" dt="2023-09-21T09:36:58.214" v="14" actId="478"/>
          <ac:picMkLst>
            <pc:docMk/>
            <pc:sldMk cId="2210135031" sldId="264"/>
            <ac:picMk id="9" creationId="{F12554A5-5960-51B9-A73A-2910A343CA4D}"/>
          </ac:picMkLst>
        </pc:picChg>
        <pc:picChg chg="add mod ord">
          <ac:chgData name="vincent misati" userId="e83273d0b26f3334" providerId="LiveId" clId="{B8085BF6-592D-42E0-A01E-98828E4A7AD4}" dt="2023-09-21T09:37:01.262" v="15" actId="22"/>
          <ac:picMkLst>
            <pc:docMk/>
            <pc:sldMk cId="2210135031" sldId="264"/>
            <ac:picMk id="13" creationId="{BEC203FB-BB7D-DACA-29E3-7A2BE982C908}"/>
          </ac:picMkLst>
        </pc:picChg>
      </pc:sldChg>
      <pc:sldChg chg="addSp delSp modSp new mod">
        <pc:chgData name="vincent misati" userId="e83273d0b26f3334" providerId="LiveId" clId="{B8085BF6-592D-42E0-A01E-98828E4A7AD4}" dt="2023-09-21T10:43:26.856" v="1503" actId="313"/>
        <pc:sldMkLst>
          <pc:docMk/>
          <pc:sldMk cId="3751683997" sldId="265"/>
        </pc:sldMkLst>
        <pc:spChg chg="mod">
          <ac:chgData name="vincent misati" userId="e83273d0b26f3334" providerId="LiveId" clId="{B8085BF6-592D-42E0-A01E-98828E4A7AD4}" dt="2023-09-21T10:43:26.856" v="1503" actId="313"/>
          <ac:spMkLst>
            <pc:docMk/>
            <pc:sldMk cId="3751683997" sldId="265"/>
            <ac:spMk id="2" creationId="{67B055D2-A1B7-B9CF-7554-8F5AE72E8F8E}"/>
          </ac:spMkLst>
        </pc:spChg>
        <pc:spChg chg="add del">
          <ac:chgData name="vincent misati" userId="e83273d0b26f3334" providerId="LiveId" clId="{B8085BF6-592D-42E0-A01E-98828E4A7AD4}" dt="2023-09-21T09:24:50.119" v="9" actId="22"/>
          <ac:spMkLst>
            <pc:docMk/>
            <pc:sldMk cId="3751683997" sldId="265"/>
            <ac:spMk id="3" creationId="{D61D6043-B522-6B9B-4F52-8563D151F49F}"/>
          </ac:spMkLst>
        </pc:spChg>
        <pc:picChg chg="add del mod ord">
          <ac:chgData name="vincent misati" userId="e83273d0b26f3334" providerId="LiveId" clId="{B8085BF6-592D-42E0-A01E-98828E4A7AD4}" dt="2023-09-21T02:18:54.712" v="5" actId="22"/>
          <ac:picMkLst>
            <pc:docMk/>
            <pc:sldMk cId="3751683997" sldId="265"/>
            <ac:picMk id="5" creationId="{046AF702-E741-8068-6DCB-2B1F633DB2DD}"/>
          </ac:picMkLst>
        </pc:picChg>
        <pc:picChg chg="add del">
          <ac:chgData name="vincent misati" userId="e83273d0b26f3334" providerId="LiveId" clId="{B8085BF6-592D-42E0-A01E-98828E4A7AD4}" dt="2023-09-21T02:18:53.931" v="4" actId="22"/>
          <ac:picMkLst>
            <pc:docMk/>
            <pc:sldMk cId="3751683997" sldId="265"/>
            <ac:picMk id="7" creationId="{E1BC94CE-4F6C-E4D5-6B5C-3CD1DDC70312}"/>
          </ac:picMkLst>
        </pc:picChg>
        <pc:picChg chg="add mod ord">
          <ac:chgData name="vincent misati" userId="e83273d0b26f3334" providerId="LiveId" clId="{B8085BF6-592D-42E0-A01E-98828E4A7AD4}" dt="2023-09-21T09:24:50.119" v="9" actId="22"/>
          <ac:picMkLst>
            <pc:docMk/>
            <pc:sldMk cId="3751683997" sldId="265"/>
            <ac:picMk id="9" creationId="{B0F42869-7E5E-393D-65AF-E5DF59D3CF1D}"/>
          </ac:picMkLst>
        </pc:picChg>
      </pc:sldChg>
      <pc:sldChg chg="addSp delSp modSp new mod">
        <pc:chgData name="vincent misati" userId="e83273d0b26f3334" providerId="LiveId" clId="{B8085BF6-592D-42E0-A01E-98828E4A7AD4}" dt="2023-09-22T11:10:36.887" v="1547" actId="255"/>
        <pc:sldMkLst>
          <pc:docMk/>
          <pc:sldMk cId="2011652282" sldId="266"/>
        </pc:sldMkLst>
        <pc:spChg chg="mod">
          <ac:chgData name="vincent misati" userId="e83273d0b26f3334" providerId="LiveId" clId="{B8085BF6-592D-42E0-A01E-98828E4A7AD4}" dt="2023-09-22T11:10:36.887" v="1547" actId="255"/>
          <ac:spMkLst>
            <pc:docMk/>
            <pc:sldMk cId="2011652282" sldId="266"/>
            <ac:spMk id="2" creationId="{3F853199-9621-89BA-59B4-E18A79B3B87F}"/>
          </ac:spMkLst>
        </pc:spChg>
        <pc:spChg chg="del">
          <ac:chgData name="vincent misati" userId="e83273d0b26f3334" providerId="LiveId" clId="{B8085BF6-592D-42E0-A01E-98828E4A7AD4}" dt="2023-09-22T10:50:55.338" v="1504" actId="22"/>
          <ac:spMkLst>
            <pc:docMk/>
            <pc:sldMk cId="2011652282" sldId="266"/>
            <ac:spMk id="3" creationId="{8DBB654B-8C8E-12AD-F2EB-1DB030EEDBC3}"/>
          </ac:spMkLst>
        </pc:spChg>
        <pc:picChg chg="add mod ord">
          <ac:chgData name="vincent misati" userId="e83273d0b26f3334" providerId="LiveId" clId="{B8085BF6-592D-42E0-A01E-98828E4A7AD4}" dt="2023-09-22T10:50:55.338" v="1504" actId="22"/>
          <ac:picMkLst>
            <pc:docMk/>
            <pc:sldMk cId="2011652282" sldId="266"/>
            <ac:picMk id="5" creationId="{38D2A9B0-E328-983E-C44D-1214EE5841DE}"/>
          </ac:picMkLst>
        </pc:picChg>
      </pc:sldChg>
      <pc:sldChg chg="modSp new mod">
        <pc:chgData name="vincent misati" userId="e83273d0b26f3334" providerId="LiveId" clId="{B8085BF6-592D-42E0-A01E-98828E4A7AD4}" dt="2023-09-22T11:08:17.884" v="1544" actId="2711"/>
        <pc:sldMkLst>
          <pc:docMk/>
          <pc:sldMk cId="1445924459" sldId="267"/>
        </pc:sldMkLst>
        <pc:spChg chg="mod">
          <ac:chgData name="vincent misati" userId="e83273d0b26f3334" providerId="LiveId" clId="{B8085BF6-592D-42E0-A01E-98828E4A7AD4}" dt="2023-09-22T11:08:17.884" v="1544" actId="2711"/>
          <ac:spMkLst>
            <pc:docMk/>
            <pc:sldMk cId="1445924459" sldId="267"/>
            <ac:spMk id="2" creationId="{98C6EE79-F324-DA61-D959-97962E477567}"/>
          </ac:spMkLst>
        </pc:spChg>
        <pc:spChg chg="mod">
          <ac:chgData name="vincent misati" userId="e83273d0b26f3334" providerId="LiveId" clId="{B8085BF6-592D-42E0-A01E-98828E4A7AD4}" dt="2023-09-22T11:07:59.784" v="1543" actId="20577"/>
          <ac:spMkLst>
            <pc:docMk/>
            <pc:sldMk cId="1445924459" sldId="267"/>
            <ac:spMk id="3" creationId="{B8DD73EB-3C56-6A35-578E-E8CFA5A379BE}"/>
          </ac:spMkLst>
        </pc:spChg>
      </pc:sldChg>
      <pc:sldChg chg="new del">
        <pc:chgData name="vincent misati" userId="e83273d0b26f3334" providerId="LiveId" clId="{B8085BF6-592D-42E0-A01E-98828E4A7AD4}" dt="2023-09-22T11:01:05.779" v="1507" actId="2696"/>
        <pc:sldMkLst>
          <pc:docMk/>
          <pc:sldMk cId="2784983211"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9DB9-1A7B-38BA-1065-08578E40B1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856601-949F-A5CD-1216-2B53E09BF2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B41F12-E9AD-9DB9-E279-DED731C50556}"/>
              </a:ext>
            </a:extLst>
          </p:cNvPr>
          <p:cNvSpPr>
            <a:spLocks noGrp="1"/>
          </p:cNvSpPr>
          <p:nvPr>
            <p:ph type="dt" sz="half" idx="10"/>
          </p:nvPr>
        </p:nvSpPr>
        <p:spPr/>
        <p:txBody>
          <a:bodyPr/>
          <a:lstStyle/>
          <a:p>
            <a:fld id="{2ECD366A-B9D1-4509-A000-F8A0AD9556AA}" type="datetimeFigureOut">
              <a:rPr lang="en-US" smtClean="0"/>
              <a:t>9/20/2023</a:t>
            </a:fld>
            <a:endParaRPr lang="en-US"/>
          </a:p>
        </p:txBody>
      </p:sp>
      <p:sp>
        <p:nvSpPr>
          <p:cNvPr id="5" name="Footer Placeholder 4">
            <a:extLst>
              <a:ext uri="{FF2B5EF4-FFF2-40B4-BE49-F238E27FC236}">
                <a16:creationId xmlns:a16="http://schemas.microsoft.com/office/drawing/2014/main" id="{FCA0DEFC-501D-774F-547C-EC996B0E6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431C3C-9D16-3A1E-6249-F49F29B4CFEC}"/>
              </a:ext>
            </a:extLst>
          </p:cNvPr>
          <p:cNvSpPr>
            <a:spLocks noGrp="1"/>
          </p:cNvSpPr>
          <p:nvPr>
            <p:ph type="sldNum" sz="quarter" idx="12"/>
          </p:nvPr>
        </p:nvSpPr>
        <p:spPr/>
        <p:txBody>
          <a:bodyPr/>
          <a:lstStyle/>
          <a:p>
            <a:fld id="{5184D9C4-2306-4C49-AF73-9E73C5D2F885}" type="slidenum">
              <a:rPr lang="en-US" smtClean="0"/>
              <a:t>‹#›</a:t>
            </a:fld>
            <a:endParaRPr lang="en-US"/>
          </a:p>
        </p:txBody>
      </p:sp>
    </p:spTree>
    <p:extLst>
      <p:ext uri="{BB962C8B-B14F-4D97-AF65-F5344CB8AC3E}">
        <p14:creationId xmlns:p14="http://schemas.microsoft.com/office/powerpoint/2010/main" val="2015765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7C71-A9D3-5F30-FB9B-32E307DCC2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B02B45-8ACE-43BA-4483-DCD083F444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C11CDB-30D5-1668-C354-0D4F3741C503}"/>
              </a:ext>
            </a:extLst>
          </p:cNvPr>
          <p:cNvSpPr>
            <a:spLocks noGrp="1"/>
          </p:cNvSpPr>
          <p:nvPr>
            <p:ph type="dt" sz="half" idx="10"/>
          </p:nvPr>
        </p:nvSpPr>
        <p:spPr/>
        <p:txBody>
          <a:bodyPr/>
          <a:lstStyle/>
          <a:p>
            <a:fld id="{2ECD366A-B9D1-4509-A000-F8A0AD9556AA}" type="datetimeFigureOut">
              <a:rPr lang="en-US" smtClean="0"/>
              <a:t>9/20/2023</a:t>
            </a:fld>
            <a:endParaRPr lang="en-US"/>
          </a:p>
        </p:txBody>
      </p:sp>
      <p:sp>
        <p:nvSpPr>
          <p:cNvPr id="5" name="Footer Placeholder 4">
            <a:extLst>
              <a:ext uri="{FF2B5EF4-FFF2-40B4-BE49-F238E27FC236}">
                <a16:creationId xmlns:a16="http://schemas.microsoft.com/office/drawing/2014/main" id="{8F22B991-BC06-C883-F85C-B906F3D73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32CFB3-8F60-0756-EA29-1E9C7ECCECE0}"/>
              </a:ext>
            </a:extLst>
          </p:cNvPr>
          <p:cNvSpPr>
            <a:spLocks noGrp="1"/>
          </p:cNvSpPr>
          <p:nvPr>
            <p:ph type="sldNum" sz="quarter" idx="12"/>
          </p:nvPr>
        </p:nvSpPr>
        <p:spPr/>
        <p:txBody>
          <a:bodyPr/>
          <a:lstStyle/>
          <a:p>
            <a:fld id="{5184D9C4-2306-4C49-AF73-9E73C5D2F885}" type="slidenum">
              <a:rPr lang="en-US" smtClean="0"/>
              <a:t>‹#›</a:t>
            </a:fld>
            <a:endParaRPr lang="en-US"/>
          </a:p>
        </p:txBody>
      </p:sp>
    </p:spTree>
    <p:extLst>
      <p:ext uri="{BB962C8B-B14F-4D97-AF65-F5344CB8AC3E}">
        <p14:creationId xmlns:p14="http://schemas.microsoft.com/office/powerpoint/2010/main" val="95051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C535F9-4D82-BC62-A5EB-27EAA2FC85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315BF4-CFCD-0F5A-93AC-284D58542E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34408-249C-058B-8B47-81789EC231F9}"/>
              </a:ext>
            </a:extLst>
          </p:cNvPr>
          <p:cNvSpPr>
            <a:spLocks noGrp="1"/>
          </p:cNvSpPr>
          <p:nvPr>
            <p:ph type="dt" sz="half" idx="10"/>
          </p:nvPr>
        </p:nvSpPr>
        <p:spPr/>
        <p:txBody>
          <a:bodyPr/>
          <a:lstStyle/>
          <a:p>
            <a:fld id="{2ECD366A-B9D1-4509-A000-F8A0AD9556AA}" type="datetimeFigureOut">
              <a:rPr lang="en-US" smtClean="0"/>
              <a:t>9/20/2023</a:t>
            </a:fld>
            <a:endParaRPr lang="en-US"/>
          </a:p>
        </p:txBody>
      </p:sp>
      <p:sp>
        <p:nvSpPr>
          <p:cNvPr id="5" name="Footer Placeholder 4">
            <a:extLst>
              <a:ext uri="{FF2B5EF4-FFF2-40B4-BE49-F238E27FC236}">
                <a16:creationId xmlns:a16="http://schemas.microsoft.com/office/drawing/2014/main" id="{3C08EE62-9FE9-B95F-10E2-523443BAC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6A0CA-745C-6B43-8318-7DF01AD183E1}"/>
              </a:ext>
            </a:extLst>
          </p:cNvPr>
          <p:cNvSpPr>
            <a:spLocks noGrp="1"/>
          </p:cNvSpPr>
          <p:nvPr>
            <p:ph type="sldNum" sz="quarter" idx="12"/>
          </p:nvPr>
        </p:nvSpPr>
        <p:spPr/>
        <p:txBody>
          <a:bodyPr/>
          <a:lstStyle/>
          <a:p>
            <a:fld id="{5184D9C4-2306-4C49-AF73-9E73C5D2F885}" type="slidenum">
              <a:rPr lang="en-US" smtClean="0"/>
              <a:t>‹#›</a:t>
            </a:fld>
            <a:endParaRPr lang="en-US"/>
          </a:p>
        </p:txBody>
      </p:sp>
    </p:spTree>
    <p:extLst>
      <p:ext uri="{BB962C8B-B14F-4D97-AF65-F5344CB8AC3E}">
        <p14:creationId xmlns:p14="http://schemas.microsoft.com/office/powerpoint/2010/main" val="4172032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BA4F-9C6F-5D8C-9D92-AB441E16AD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AFB006-8841-697B-0B7D-7A8C125AA2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2E31E4-CA73-FABD-B740-9C2EC9687AFB}"/>
              </a:ext>
            </a:extLst>
          </p:cNvPr>
          <p:cNvSpPr>
            <a:spLocks noGrp="1"/>
          </p:cNvSpPr>
          <p:nvPr>
            <p:ph type="dt" sz="half" idx="10"/>
          </p:nvPr>
        </p:nvSpPr>
        <p:spPr/>
        <p:txBody>
          <a:bodyPr/>
          <a:lstStyle/>
          <a:p>
            <a:fld id="{2ECD366A-B9D1-4509-A000-F8A0AD9556AA}" type="datetimeFigureOut">
              <a:rPr lang="en-US" smtClean="0"/>
              <a:t>9/20/2023</a:t>
            </a:fld>
            <a:endParaRPr lang="en-US"/>
          </a:p>
        </p:txBody>
      </p:sp>
      <p:sp>
        <p:nvSpPr>
          <p:cNvPr id="5" name="Footer Placeholder 4">
            <a:extLst>
              <a:ext uri="{FF2B5EF4-FFF2-40B4-BE49-F238E27FC236}">
                <a16:creationId xmlns:a16="http://schemas.microsoft.com/office/drawing/2014/main" id="{F6CE242E-8F21-741C-3531-903335E2F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2D27D-5952-AF64-2BEB-EDF3BC04391C}"/>
              </a:ext>
            </a:extLst>
          </p:cNvPr>
          <p:cNvSpPr>
            <a:spLocks noGrp="1"/>
          </p:cNvSpPr>
          <p:nvPr>
            <p:ph type="sldNum" sz="quarter" idx="12"/>
          </p:nvPr>
        </p:nvSpPr>
        <p:spPr/>
        <p:txBody>
          <a:bodyPr/>
          <a:lstStyle/>
          <a:p>
            <a:fld id="{5184D9C4-2306-4C49-AF73-9E73C5D2F885}" type="slidenum">
              <a:rPr lang="en-US" smtClean="0"/>
              <a:t>‹#›</a:t>
            </a:fld>
            <a:endParaRPr lang="en-US"/>
          </a:p>
        </p:txBody>
      </p:sp>
    </p:spTree>
    <p:extLst>
      <p:ext uri="{BB962C8B-B14F-4D97-AF65-F5344CB8AC3E}">
        <p14:creationId xmlns:p14="http://schemas.microsoft.com/office/powerpoint/2010/main" val="277305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C66B-3847-EDB2-DDB9-12E79D65BF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EF7C77-09D9-AA3A-AC72-325A3F381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12C8E1-66B7-3AB5-E1A3-F1A0C645055B}"/>
              </a:ext>
            </a:extLst>
          </p:cNvPr>
          <p:cNvSpPr>
            <a:spLocks noGrp="1"/>
          </p:cNvSpPr>
          <p:nvPr>
            <p:ph type="dt" sz="half" idx="10"/>
          </p:nvPr>
        </p:nvSpPr>
        <p:spPr/>
        <p:txBody>
          <a:bodyPr/>
          <a:lstStyle/>
          <a:p>
            <a:fld id="{2ECD366A-B9D1-4509-A000-F8A0AD9556AA}" type="datetimeFigureOut">
              <a:rPr lang="en-US" smtClean="0"/>
              <a:t>9/20/2023</a:t>
            </a:fld>
            <a:endParaRPr lang="en-US"/>
          </a:p>
        </p:txBody>
      </p:sp>
      <p:sp>
        <p:nvSpPr>
          <p:cNvPr id="5" name="Footer Placeholder 4">
            <a:extLst>
              <a:ext uri="{FF2B5EF4-FFF2-40B4-BE49-F238E27FC236}">
                <a16:creationId xmlns:a16="http://schemas.microsoft.com/office/drawing/2014/main" id="{862765DC-5F99-997D-ECE4-04E19B903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F1904-4855-BAE6-0BEE-7F4E629327E7}"/>
              </a:ext>
            </a:extLst>
          </p:cNvPr>
          <p:cNvSpPr>
            <a:spLocks noGrp="1"/>
          </p:cNvSpPr>
          <p:nvPr>
            <p:ph type="sldNum" sz="quarter" idx="12"/>
          </p:nvPr>
        </p:nvSpPr>
        <p:spPr/>
        <p:txBody>
          <a:bodyPr/>
          <a:lstStyle/>
          <a:p>
            <a:fld id="{5184D9C4-2306-4C49-AF73-9E73C5D2F885}" type="slidenum">
              <a:rPr lang="en-US" smtClean="0"/>
              <a:t>‹#›</a:t>
            </a:fld>
            <a:endParaRPr lang="en-US"/>
          </a:p>
        </p:txBody>
      </p:sp>
    </p:spTree>
    <p:extLst>
      <p:ext uri="{BB962C8B-B14F-4D97-AF65-F5344CB8AC3E}">
        <p14:creationId xmlns:p14="http://schemas.microsoft.com/office/powerpoint/2010/main" val="1586914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BEF7C-B270-0521-A959-C56880DF3A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CF3458-855F-1DBA-9B91-6AFD79772F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D8FDDA-A4F4-06AF-B485-10765A77F9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5506FB-2AAB-88F6-8291-63CA3189B9F5}"/>
              </a:ext>
            </a:extLst>
          </p:cNvPr>
          <p:cNvSpPr>
            <a:spLocks noGrp="1"/>
          </p:cNvSpPr>
          <p:nvPr>
            <p:ph type="dt" sz="half" idx="10"/>
          </p:nvPr>
        </p:nvSpPr>
        <p:spPr/>
        <p:txBody>
          <a:bodyPr/>
          <a:lstStyle/>
          <a:p>
            <a:fld id="{2ECD366A-B9D1-4509-A000-F8A0AD9556AA}" type="datetimeFigureOut">
              <a:rPr lang="en-US" smtClean="0"/>
              <a:t>9/20/2023</a:t>
            </a:fld>
            <a:endParaRPr lang="en-US"/>
          </a:p>
        </p:txBody>
      </p:sp>
      <p:sp>
        <p:nvSpPr>
          <p:cNvPr id="6" name="Footer Placeholder 5">
            <a:extLst>
              <a:ext uri="{FF2B5EF4-FFF2-40B4-BE49-F238E27FC236}">
                <a16:creationId xmlns:a16="http://schemas.microsoft.com/office/drawing/2014/main" id="{2C462B85-CD2C-88B2-2B71-B2262F259C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9336F9-22B3-5696-8DD7-0E14C2FB336E}"/>
              </a:ext>
            </a:extLst>
          </p:cNvPr>
          <p:cNvSpPr>
            <a:spLocks noGrp="1"/>
          </p:cNvSpPr>
          <p:nvPr>
            <p:ph type="sldNum" sz="quarter" idx="12"/>
          </p:nvPr>
        </p:nvSpPr>
        <p:spPr/>
        <p:txBody>
          <a:bodyPr/>
          <a:lstStyle/>
          <a:p>
            <a:fld id="{5184D9C4-2306-4C49-AF73-9E73C5D2F885}" type="slidenum">
              <a:rPr lang="en-US" smtClean="0"/>
              <a:t>‹#›</a:t>
            </a:fld>
            <a:endParaRPr lang="en-US"/>
          </a:p>
        </p:txBody>
      </p:sp>
    </p:spTree>
    <p:extLst>
      <p:ext uri="{BB962C8B-B14F-4D97-AF65-F5344CB8AC3E}">
        <p14:creationId xmlns:p14="http://schemas.microsoft.com/office/powerpoint/2010/main" val="2866425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A46B-12D1-4D69-14FD-E5901D0524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C6DC04-17D1-3251-9409-9FA8ED1451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F75DC7-025C-FF3D-82C9-305657BC3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69B6BD-3D18-3C1A-C787-56FE13531C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1A30BA-897D-A656-D138-4432E10FD4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0496B6-0782-1F35-4AF6-553EBC6C07F6}"/>
              </a:ext>
            </a:extLst>
          </p:cNvPr>
          <p:cNvSpPr>
            <a:spLocks noGrp="1"/>
          </p:cNvSpPr>
          <p:nvPr>
            <p:ph type="dt" sz="half" idx="10"/>
          </p:nvPr>
        </p:nvSpPr>
        <p:spPr/>
        <p:txBody>
          <a:bodyPr/>
          <a:lstStyle/>
          <a:p>
            <a:fld id="{2ECD366A-B9D1-4509-A000-F8A0AD9556AA}" type="datetimeFigureOut">
              <a:rPr lang="en-US" smtClean="0"/>
              <a:t>9/20/2023</a:t>
            </a:fld>
            <a:endParaRPr lang="en-US"/>
          </a:p>
        </p:txBody>
      </p:sp>
      <p:sp>
        <p:nvSpPr>
          <p:cNvPr id="8" name="Footer Placeholder 7">
            <a:extLst>
              <a:ext uri="{FF2B5EF4-FFF2-40B4-BE49-F238E27FC236}">
                <a16:creationId xmlns:a16="http://schemas.microsoft.com/office/drawing/2014/main" id="{7499B663-3E50-53FC-BC69-1565E0D256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79DA5B-549C-188D-75AD-60B2E9DE89EC}"/>
              </a:ext>
            </a:extLst>
          </p:cNvPr>
          <p:cNvSpPr>
            <a:spLocks noGrp="1"/>
          </p:cNvSpPr>
          <p:nvPr>
            <p:ph type="sldNum" sz="quarter" idx="12"/>
          </p:nvPr>
        </p:nvSpPr>
        <p:spPr/>
        <p:txBody>
          <a:bodyPr/>
          <a:lstStyle/>
          <a:p>
            <a:fld id="{5184D9C4-2306-4C49-AF73-9E73C5D2F885}" type="slidenum">
              <a:rPr lang="en-US" smtClean="0"/>
              <a:t>‹#›</a:t>
            </a:fld>
            <a:endParaRPr lang="en-US"/>
          </a:p>
        </p:txBody>
      </p:sp>
    </p:spTree>
    <p:extLst>
      <p:ext uri="{BB962C8B-B14F-4D97-AF65-F5344CB8AC3E}">
        <p14:creationId xmlns:p14="http://schemas.microsoft.com/office/powerpoint/2010/main" val="1792150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8E46-D595-E924-C42C-C2B9125E8E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DD96C2-FAE1-1CD2-C6A1-AE84A9209C5C}"/>
              </a:ext>
            </a:extLst>
          </p:cNvPr>
          <p:cNvSpPr>
            <a:spLocks noGrp="1"/>
          </p:cNvSpPr>
          <p:nvPr>
            <p:ph type="dt" sz="half" idx="10"/>
          </p:nvPr>
        </p:nvSpPr>
        <p:spPr/>
        <p:txBody>
          <a:bodyPr/>
          <a:lstStyle/>
          <a:p>
            <a:fld id="{2ECD366A-B9D1-4509-A000-F8A0AD9556AA}" type="datetimeFigureOut">
              <a:rPr lang="en-US" smtClean="0"/>
              <a:t>9/20/2023</a:t>
            </a:fld>
            <a:endParaRPr lang="en-US"/>
          </a:p>
        </p:txBody>
      </p:sp>
      <p:sp>
        <p:nvSpPr>
          <p:cNvPr id="4" name="Footer Placeholder 3">
            <a:extLst>
              <a:ext uri="{FF2B5EF4-FFF2-40B4-BE49-F238E27FC236}">
                <a16:creationId xmlns:a16="http://schemas.microsoft.com/office/drawing/2014/main" id="{7EF6E48F-D0CB-58ED-DB6F-6913ABDC95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FEADB2-8D45-CC6E-7A58-6AE85FF307F1}"/>
              </a:ext>
            </a:extLst>
          </p:cNvPr>
          <p:cNvSpPr>
            <a:spLocks noGrp="1"/>
          </p:cNvSpPr>
          <p:nvPr>
            <p:ph type="sldNum" sz="quarter" idx="12"/>
          </p:nvPr>
        </p:nvSpPr>
        <p:spPr/>
        <p:txBody>
          <a:bodyPr/>
          <a:lstStyle/>
          <a:p>
            <a:fld id="{5184D9C4-2306-4C49-AF73-9E73C5D2F885}" type="slidenum">
              <a:rPr lang="en-US" smtClean="0"/>
              <a:t>‹#›</a:t>
            </a:fld>
            <a:endParaRPr lang="en-US"/>
          </a:p>
        </p:txBody>
      </p:sp>
    </p:spTree>
    <p:extLst>
      <p:ext uri="{BB962C8B-B14F-4D97-AF65-F5344CB8AC3E}">
        <p14:creationId xmlns:p14="http://schemas.microsoft.com/office/powerpoint/2010/main" val="2590342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0B38FD-1200-BDC4-791C-7ACE17268242}"/>
              </a:ext>
            </a:extLst>
          </p:cNvPr>
          <p:cNvSpPr>
            <a:spLocks noGrp="1"/>
          </p:cNvSpPr>
          <p:nvPr>
            <p:ph type="dt" sz="half" idx="10"/>
          </p:nvPr>
        </p:nvSpPr>
        <p:spPr/>
        <p:txBody>
          <a:bodyPr/>
          <a:lstStyle/>
          <a:p>
            <a:fld id="{2ECD366A-B9D1-4509-A000-F8A0AD9556AA}" type="datetimeFigureOut">
              <a:rPr lang="en-US" smtClean="0"/>
              <a:t>9/20/2023</a:t>
            </a:fld>
            <a:endParaRPr lang="en-US"/>
          </a:p>
        </p:txBody>
      </p:sp>
      <p:sp>
        <p:nvSpPr>
          <p:cNvPr id="3" name="Footer Placeholder 2">
            <a:extLst>
              <a:ext uri="{FF2B5EF4-FFF2-40B4-BE49-F238E27FC236}">
                <a16:creationId xmlns:a16="http://schemas.microsoft.com/office/drawing/2014/main" id="{16DFC290-15C3-27B2-FE55-A99281A983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1FF241-EA96-4DFB-A2AA-B676C7540025}"/>
              </a:ext>
            </a:extLst>
          </p:cNvPr>
          <p:cNvSpPr>
            <a:spLocks noGrp="1"/>
          </p:cNvSpPr>
          <p:nvPr>
            <p:ph type="sldNum" sz="quarter" idx="12"/>
          </p:nvPr>
        </p:nvSpPr>
        <p:spPr/>
        <p:txBody>
          <a:bodyPr/>
          <a:lstStyle/>
          <a:p>
            <a:fld id="{5184D9C4-2306-4C49-AF73-9E73C5D2F885}" type="slidenum">
              <a:rPr lang="en-US" smtClean="0"/>
              <a:t>‹#›</a:t>
            </a:fld>
            <a:endParaRPr lang="en-US"/>
          </a:p>
        </p:txBody>
      </p:sp>
    </p:spTree>
    <p:extLst>
      <p:ext uri="{BB962C8B-B14F-4D97-AF65-F5344CB8AC3E}">
        <p14:creationId xmlns:p14="http://schemas.microsoft.com/office/powerpoint/2010/main" val="964741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BEBE-89B7-89A2-FD50-FBA1CF9E59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21BAFD-F7DE-6AC1-92F0-2F0ECB79C4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70F2D6-069D-CC9E-B4F9-7079F2F11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00A721-1E03-C867-5BFC-026AFA549C7E}"/>
              </a:ext>
            </a:extLst>
          </p:cNvPr>
          <p:cNvSpPr>
            <a:spLocks noGrp="1"/>
          </p:cNvSpPr>
          <p:nvPr>
            <p:ph type="dt" sz="half" idx="10"/>
          </p:nvPr>
        </p:nvSpPr>
        <p:spPr/>
        <p:txBody>
          <a:bodyPr/>
          <a:lstStyle/>
          <a:p>
            <a:fld id="{2ECD366A-B9D1-4509-A000-F8A0AD9556AA}" type="datetimeFigureOut">
              <a:rPr lang="en-US" smtClean="0"/>
              <a:t>9/20/2023</a:t>
            </a:fld>
            <a:endParaRPr lang="en-US"/>
          </a:p>
        </p:txBody>
      </p:sp>
      <p:sp>
        <p:nvSpPr>
          <p:cNvPr id="6" name="Footer Placeholder 5">
            <a:extLst>
              <a:ext uri="{FF2B5EF4-FFF2-40B4-BE49-F238E27FC236}">
                <a16:creationId xmlns:a16="http://schemas.microsoft.com/office/drawing/2014/main" id="{0386061C-177B-4B55-469D-CF7E68A21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FBEFDA-CBFA-63FD-0B7F-3E9032D86A06}"/>
              </a:ext>
            </a:extLst>
          </p:cNvPr>
          <p:cNvSpPr>
            <a:spLocks noGrp="1"/>
          </p:cNvSpPr>
          <p:nvPr>
            <p:ph type="sldNum" sz="quarter" idx="12"/>
          </p:nvPr>
        </p:nvSpPr>
        <p:spPr/>
        <p:txBody>
          <a:bodyPr/>
          <a:lstStyle/>
          <a:p>
            <a:fld id="{5184D9C4-2306-4C49-AF73-9E73C5D2F885}" type="slidenum">
              <a:rPr lang="en-US" smtClean="0"/>
              <a:t>‹#›</a:t>
            </a:fld>
            <a:endParaRPr lang="en-US"/>
          </a:p>
        </p:txBody>
      </p:sp>
    </p:spTree>
    <p:extLst>
      <p:ext uri="{BB962C8B-B14F-4D97-AF65-F5344CB8AC3E}">
        <p14:creationId xmlns:p14="http://schemas.microsoft.com/office/powerpoint/2010/main" val="269006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1EBF-271B-90B5-7EF9-F0056E6DEF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B8F8BA-88C6-DF84-1D79-71E919180A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B7C4CC-5D63-94C7-379C-785CFE8A66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F38E4-77E7-CBCD-F127-CD28074F2C95}"/>
              </a:ext>
            </a:extLst>
          </p:cNvPr>
          <p:cNvSpPr>
            <a:spLocks noGrp="1"/>
          </p:cNvSpPr>
          <p:nvPr>
            <p:ph type="dt" sz="half" idx="10"/>
          </p:nvPr>
        </p:nvSpPr>
        <p:spPr/>
        <p:txBody>
          <a:bodyPr/>
          <a:lstStyle/>
          <a:p>
            <a:fld id="{2ECD366A-B9D1-4509-A000-F8A0AD9556AA}" type="datetimeFigureOut">
              <a:rPr lang="en-US" smtClean="0"/>
              <a:t>9/20/2023</a:t>
            </a:fld>
            <a:endParaRPr lang="en-US"/>
          </a:p>
        </p:txBody>
      </p:sp>
      <p:sp>
        <p:nvSpPr>
          <p:cNvPr id="6" name="Footer Placeholder 5">
            <a:extLst>
              <a:ext uri="{FF2B5EF4-FFF2-40B4-BE49-F238E27FC236}">
                <a16:creationId xmlns:a16="http://schemas.microsoft.com/office/drawing/2014/main" id="{0DEA7B54-1195-C3CA-48E0-6DED01082B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F2F6BA-5F5F-DB62-BBBB-CFEBF66F2394}"/>
              </a:ext>
            </a:extLst>
          </p:cNvPr>
          <p:cNvSpPr>
            <a:spLocks noGrp="1"/>
          </p:cNvSpPr>
          <p:nvPr>
            <p:ph type="sldNum" sz="quarter" idx="12"/>
          </p:nvPr>
        </p:nvSpPr>
        <p:spPr/>
        <p:txBody>
          <a:bodyPr/>
          <a:lstStyle/>
          <a:p>
            <a:fld id="{5184D9C4-2306-4C49-AF73-9E73C5D2F885}" type="slidenum">
              <a:rPr lang="en-US" smtClean="0"/>
              <a:t>‹#›</a:t>
            </a:fld>
            <a:endParaRPr lang="en-US"/>
          </a:p>
        </p:txBody>
      </p:sp>
    </p:spTree>
    <p:extLst>
      <p:ext uri="{BB962C8B-B14F-4D97-AF65-F5344CB8AC3E}">
        <p14:creationId xmlns:p14="http://schemas.microsoft.com/office/powerpoint/2010/main" val="4174877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A89B9D-0217-BA32-08A1-A27ABFE16B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C87C72-DD54-C154-7EC7-2D0F19170A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C54E4-84B9-BAE8-5DAF-933572E6AD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CD366A-B9D1-4509-A000-F8A0AD9556AA}" type="datetimeFigureOut">
              <a:rPr lang="en-US" smtClean="0"/>
              <a:t>9/20/2023</a:t>
            </a:fld>
            <a:endParaRPr lang="en-US"/>
          </a:p>
        </p:txBody>
      </p:sp>
      <p:sp>
        <p:nvSpPr>
          <p:cNvPr id="5" name="Footer Placeholder 4">
            <a:extLst>
              <a:ext uri="{FF2B5EF4-FFF2-40B4-BE49-F238E27FC236}">
                <a16:creationId xmlns:a16="http://schemas.microsoft.com/office/drawing/2014/main" id="{A7FDB78E-EB2A-8D6D-43CA-953B58874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335A4A-0116-6E25-0466-9C1C9CF3A8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D9C4-2306-4C49-AF73-9E73C5D2F885}" type="slidenum">
              <a:rPr lang="en-US" smtClean="0"/>
              <a:t>‹#›</a:t>
            </a:fld>
            <a:endParaRPr lang="en-US"/>
          </a:p>
        </p:txBody>
      </p:sp>
    </p:spTree>
    <p:extLst>
      <p:ext uri="{BB962C8B-B14F-4D97-AF65-F5344CB8AC3E}">
        <p14:creationId xmlns:p14="http://schemas.microsoft.com/office/powerpoint/2010/main" val="4018172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EE79-F324-DA61-D959-97962E477567}"/>
              </a:ext>
            </a:extLst>
          </p:cNvPr>
          <p:cNvSpPr>
            <a:spLocks noGrp="1"/>
          </p:cNvSpPr>
          <p:nvPr>
            <p:ph type="ctrTitle"/>
          </p:nvPr>
        </p:nvSpPr>
        <p:spPr/>
        <p:txBody>
          <a:bodyPr>
            <a:normAutofit fontScale="90000"/>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Student’s Name:</a:t>
            </a:r>
            <a:r>
              <a:rPr lang="en-US" sz="1800" b="1" spc="3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Vincent Mokaya: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SVNT/2308/06</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Institution Affiliation: SEVENNET BOOT CAMP</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Course Name: DATA ANALYTICS</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Instructor’s Name: Mr. Raghuvendra Anshu</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Date: 9/22/23</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
        <p:nvSpPr>
          <p:cNvPr id="3" name="Subtitle 2">
            <a:extLst>
              <a:ext uri="{FF2B5EF4-FFF2-40B4-BE49-F238E27FC236}">
                <a16:creationId xmlns:a16="http://schemas.microsoft.com/office/drawing/2014/main" id="{B8DD73EB-3C56-6A35-578E-E8CFA5A379BE}"/>
              </a:ext>
            </a:extLst>
          </p:cNvPr>
          <p:cNvSpPr>
            <a:spLocks noGrp="1"/>
          </p:cNvSpPr>
          <p:nvPr>
            <p:ph type="subTitle" idx="1"/>
          </p:nvPr>
        </p:nvSpPr>
        <p:spPr/>
        <p:txBody>
          <a:bodyPr/>
          <a:lstStyle/>
          <a:p>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FINAL EXCEL PROJECT-MOVIE_DATASET.</a:t>
            </a:r>
          </a:p>
          <a:p>
            <a:r>
              <a:rPr lang="en-US" b="1" kern="100" dirty="0">
                <a:latin typeface="Times New Roman" panose="02020603050405020304" pitchFamily="18" charset="0"/>
                <a:ea typeface="Calibri" panose="020F0502020204030204" pitchFamily="34" charset="0"/>
                <a:cs typeface="Times New Roman" panose="02020603050405020304" pitchFamily="18" charset="0"/>
              </a:rPr>
              <a:t>10 INSIGHTS.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5924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55D2-A1B7-B9CF-7554-8F5AE72E8F8E}"/>
              </a:ext>
            </a:extLst>
          </p:cNvPr>
          <p:cNvSpPr>
            <a:spLocks noGrp="1"/>
          </p:cNvSpPr>
          <p:nvPr>
            <p:ph type="title"/>
          </p:nvPr>
        </p:nvSpPr>
        <p:spPr/>
        <p:txBody>
          <a:bodyPr>
            <a:normAutofit/>
          </a:bodyPr>
          <a:lstStyle/>
          <a:p>
            <a:r>
              <a:rPr lang="en-US" sz="1400" dirty="0">
                <a:latin typeface="Times New Roman" panose="02020603050405020304" pitchFamily="18" charset="0"/>
                <a:cs typeface="Times New Roman" panose="02020603050405020304" pitchFamily="18" charset="0"/>
              </a:rPr>
              <a:t>This insight provide information that can be used to assess budget allocations as some genres require a high budget, it also indicates , cost effectiveness in production, profitability considerations, risk assessments as they can be ambitious with some financial risk at times and lastly help indicate the production scale as shooting may be in many different locations.</a:t>
            </a:r>
          </a:p>
        </p:txBody>
      </p:sp>
      <p:pic>
        <p:nvPicPr>
          <p:cNvPr id="9" name="Content Placeholder 8">
            <a:extLst>
              <a:ext uri="{FF2B5EF4-FFF2-40B4-BE49-F238E27FC236}">
                <a16:creationId xmlns:a16="http://schemas.microsoft.com/office/drawing/2014/main" id="{B0F42869-7E5E-393D-65AF-E5DF59D3CF1D}"/>
              </a:ext>
            </a:extLst>
          </p:cNvPr>
          <p:cNvPicPr>
            <a:picLocks noGrp="1" noChangeAspect="1"/>
          </p:cNvPicPr>
          <p:nvPr>
            <p:ph idx="1"/>
          </p:nvPr>
        </p:nvPicPr>
        <p:blipFill>
          <a:blip r:embed="rId2"/>
          <a:stretch>
            <a:fillRect/>
          </a:stretch>
        </p:blipFill>
        <p:spPr>
          <a:xfrm>
            <a:off x="838200" y="2508129"/>
            <a:ext cx="10515600" cy="2986329"/>
          </a:xfrm>
        </p:spPr>
      </p:pic>
    </p:spTree>
    <p:extLst>
      <p:ext uri="{BB962C8B-B14F-4D97-AF65-F5344CB8AC3E}">
        <p14:creationId xmlns:p14="http://schemas.microsoft.com/office/powerpoint/2010/main" val="3751683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3199-9621-89BA-59B4-E18A79B3B87F}"/>
              </a:ext>
            </a:extLst>
          </p:cNvPr>
          <p:cNvSpPr>
            <a:spLocks noGrp="1"/>
          </p:cNvSpPr>
          <p:nvPr>
            <p:ph type="title"/>
          </p:nvPr>
        </p:nvSpPr>
        <p:spPr/>
        <p:txBody>
          <a:bodyPr>
            <a:normAutofit/>
          </a:bodyPr>
          <a:lstStyle/>
          <a:p>
            <a:r>
              <a:rPr lang="en-US" sz="1400" dirty="0">
                <a:effectLst/>
                <a:latin typeface="Times New Roman" panose="02020603050405020304" pitchFamily="18" charset="0"/>
                <a:ea typeface="Calibri" panose="020F0502020204030204" pitchFamily="34" charset="0"/>
              </a:rPr>
              <a:t>Budget trends over the years can provide your insights into how the film/movie industry's budgeting strategies have evolved. The key picks from this insight will be budget growth-this can help identify production trends if the budget has been increasing or decreasing. Others are economic factors, this can be depicted in budget trends e.g., recession, global calamities, and economic booms. Effects of technology can also be factors to investigate when assessing yearly budget allocations and genre specific trends to guide content strategy.</a:t>
            </a:r>
            <a:endParaRPr lang="en-US" sz="1400" dirty="0"/>
          </a:p>
        </p:txBody>
      </p:sp>
      <p:pic>
        <p:nvPicPr>
          <p:cNvPr id="5" name="Content Placeholder 4">
            <a:extLst>
              <a:ext uri="{FF2B5EF4-FFF2-40B4-BE49-F238E27FC236}">
                <a16:creationId xmlns:a16="http://schemas.microsoft.com/office/drawing/2014/main" id="{38D2A9B0-E328-983E-C44D-1214EE5841DE}"/>
              </a:ext>
            </a:extLst>
          </p:cNvPr>
          <p:cNvPicPr>
            <a:picLocks noGrp="1" noChangeAspect="1"/>
          </p:cNvPicPr>
          <p:nvPr>
            <p:ph idx="1"/>
          </p:nvPr>
        </p:nvPicPr>
        <p:blipFill>
          <a:blip r:embed="rId2"/>
          <a:stretch>
            <a:fillRect/>
          </a:stretch>
        </p:blipFill>
        <p:spPr>
          <a:xfrm>
            <a:off x="838200" y="2287449"/>
            <a:ext cx="10515600" cy="3427689"/>
          </a:xfrm>
        </p:spPr>
      </p:pic>
    </p:spTree>
    <p:extLst>
      <p:ext uri="{BB962C8B-B14F-4D97-AF65-F5344CB8AC3E}">
        <p14:creationId xmlns:p14="http://schemas.microsoft.com/office/powerpoint/2010/main" val="2011652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56BDB-DC8D-A8F7-710E-966381C882E6}"/>
              </a:ext>
            </a:extLst>
          </p:cNvPr>
          <p:cNvSpPr>
            <a:spLocks noGrp="1"/>
          </p:cNvSpPr>
          <p:nvPr>
            <p:ph type="title"/>
          </p:nvPr>
        </p:nvSpPr>
        <p:spPr>
          <a:xfrm>
            <a:off x="868392" y="365126"/>
            <a:ext cx="10485408" cy="980596"/>
          </a:xfrm>
        </p:spPr>
        <p:txBody>
          <a:bodyPr>
            <a:normAutofit/>
          </a:bodyPr>
          <a:lstStyle/>
          <a:p>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Top 5 genres by gross revenue can provide valuable insights like, Profitable Genres, Audience Preferences, Content Strategy, Show Market Trends, Better Budget Allocation.</a:t>
            </a:r>
            <a:endParaRPr lang="en-US" sz="1400" dirty="0"/>
          </a:p>
        </p:txBody>
      </p:sp>
      <p:pic>
        <p:nvPicPr>
          <p:cNvPr id="13" name="Content Placeholder 12">
            <a:extLst>
              <a:ext uri="{FF2B5EF4-FFF2-40B4-BE49-F238E27FC236}">
                <a16:creationId xmlns:a16="http://schemas.microsoft.com/office/drawing/2014/main" id="{E255BAD2-DAF3-8044-10CD-99FB0C0233B0}"/>
              </a:ext>
            </a:extLst>
          </p:cNvPr>
          <p:cNvPicPr>
            <a:picLocks noGrp="1" noChangeAspect="1"/>
          </p:cNvPicPr>
          <p:nvPr>
            <p:ph idx="1"/>
          </p:nvPr>
        </p:nvPicPr>
        <p:blipFill>
          <a:blip r:embed="rId2"/>
          <a:stretch>
            <a:fillRect/>
          </a:stretch>
        </p:blipFill>
        <p:spPr>
          <a:xfrm>
            <a:off x="1357278" y="2410607"/>
            <a:ext cx="9477444" cy="3181373"/>
          </a:xfrm>
        </p:spPr>
      </p:pic>
    </p:spTree>
    <p:extLst>
      <p:ext uri="{BB962C8B-B14F-4D97-AF65-F5344CB8AC3E}">
        <p14:creationId xmlns:p14="http://schemas.microsoft.com/office/powerpoint/2010/main" val="2010018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FF6BB-FA55-9F7C-1341-F15CED331421}"/>
              </a:ext>
            </a:extLst>
          </p:cNvPr>
          <p:cNvSpPr>
            <a:spLocks noGrp="1"/>
          </p:cNvSpPr>
          <p:nvPr>
            <p:ph type="title"/>
          </p:nvPr>
        </p:nvSpPr>
        <p:spPr/>
        <p:txBody>
          <a:bodyPr/>
          <a:lstStyle/>
          <a:p>
            <a:r>
              <a:rPr lang="en-US" sz="1400" kern="100" dirty="0">
                <a:latin typeface="Times New Roman" panose="02020603050405020304" pitchFamily="18" charset="0"/>
                <a:ea typeface="Calibri" panose="020F0502020204030204" pitchFamily="34" charset="0"/>
                <a:cs typeface="Times New Roman" panose="02020603050405020304" pitchFamily="18" charset="0"/>
              </a:rPr>
              <a:t>Bottom</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5 genres by gross revenue can also provide valuable insights like, non- Profitable Genres, Audience Preferences, poor Content Strategy, Show bad Market Trends, Budget Allocation and if need to drop them and invest in most profitable or trending genres.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9" name="Content Placeholder 8">
            <a:extLst>
              <a:ext uri="{FF2B5EF4-FFF2-40B4-BE49-F238E27FC236}">
                <a16:creationId xmlns:a16="http://schemas.microsoft.com/office/drawing/2014/main" id="{BF27293C-04FD-BCA4-34E9-542DEC7809EA}"/>
              </a:ext>
            </a:extLst>
          </p:cNvPr>
          <p:cNvPicPr>
            <a:picLocks noGrp="1" noChangeAspect="1"/>
          </p:cNvPicPr>
          <p:nvPr>
            <p:ph idx="1"/>
          </p:nvPr>
        </p:nvPicPr>
        <p:blipFill>
          <a:blip r:embed="rId2"/>
          <a:stretch>
            <a:fillRect/>
          </a:stretch>
        </p:blipFill>
        <p:spPr>
          <a:xfrm>
            <a:off x="1376328" y="2458232"/>
            <a:ext cx="9439344" cy="3086123"/>
          </a:xfrm>
        </p:spPr>
      </p:pic>
    </p:spTree>
    <p:extLst>
      <p:ext uri="{BB962C8B-B14F-4D97-AF65-F5344CB8AC3E}">
        <p14:creationId xmlns:p14="http://schemas.microsoft.com/office/powerpoint/2010/main" val="3470246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8F7-6B84-BAB2-C7D7-AC4BFF68065A}"/>
              </a:ext>
            </a:extLst>
          </p:cNvPr>
          <p:cNvSpPr>
            <a:spLocks noGrp="1"/>
          </p:cNvSpPr>
          <p:nvPr>
            <p:ph type="title"/>
          </p:nvPr>
        </p:nvSpPr>
        <p:spPr>
          <a:xfrm>
            <a:off x="838200" y="365125"/>
            <a:ext cx="10439476" cy="1245139"/>
          </a:xfrm>
        </p:spPr>
        <p:txBody>
          <a:bodyPr>
            <a:normAutofit fontScale="90000"/>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Analyzing the top 10 directors with the most likes on Facebook compared to the gross revenue of their movies can provide your client with insights into the influence of directors on the commercial success of movies. This Insight can indicate director popularity, audience engagement, director selection and marketing strategies.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F082B8EE-424B-812F-70EA-261317ACD3F2}"/>
              </a:ext>
            </a:extLst>
          </p:cNvPr>
          <p:cNvPicPr>
            <a:picLocks noGrp="1" noChangeAspect="1"/>
          </p:cNvPicPr>
          <p:nvPr>
            <p:ph idx="1"/>
          </p:nvPr>
        </p:nvPicPr>
        <p:blipFill>
          <a:blip r:embed="rId2"/>
          <a:stretch>
            <a:fillRect/>
          </a:stretch>
        </p:blipFill>
        <p:spPr>
          <a:xfrm>
            <a:off x="876262" y="2358219"/>
            <a:ext cx="10439476" cy="3286149"/>
          </a:xfrm>
        </p:spPr>
      </p:pic>
    </p:spTree>
    <p:extLst>
      <p:ext uri="{BB962C8B-B14F-4D97-AF65-F5344CB8AC3E}">
        <p14:creationId xmlns:p14="http://schemas.microsoft.com/office/powerpoint/2010/main" val="713719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340D9-216D-3173-97F2-A4919AB2EB86}"/>
              </a:ext>
            </a:extLst>
          </p:cNvPr>
          <p:cNvSpPr>
            <a:spLocks noGrp="1"/>
          </p:cNvSpPr>
          <p:nvPr>
            <p:ph type="title"/>
          </p:nvPr>
        </p:nvSpPr>
        <p:spPr/>
        <p:txBody>
          <a:bodyPr>
            <a:normAutofit/>
          </a:bodyPr>
          <a:lstStyle/>
          <a:p>
            <a:r>
              <a:rPr lang="en-US" sz="1200" dirty="0">
                <a:latin typeface="Times New Roman" panose="02020603050405020304" pitchFamily="18" charset="0"/>
                <a:cs typeface="Times New Roman" panose="02020603050405020304" pitchFamily="18" charset="0"/>
              </a:rPr>
              <a:t>Directors with most Facebook likes can help a client determine the following, ROI assessment should a director with most likes be selected, Audience engagements, marketing strategies that can be adopted to market future movies, others are director popularity and targeted promotions.</a:t>
            </a:r>
          </a:p>
        </p:txBody>
      </p:sp>
      <p:pic>
        <p:nvPicPr>
          <p:cNvPr id="5" name="Content Placeholder 4">
            <a:extLst>
              <a:ext uri="{FF2B5EF4-FFF2-40B4-BE49-F238E27FC236}">
                <a16:creationId xmlns:a16="http://schemas.microsoft.com/office/drawing/2014/main" id="{959B9198-265A-20A5-BD0C-28303D4158B6}"/>
              </a:ext>
            </a:extLst>
          </p:cNvPr>
          <p:cNvPicPr>
            <a:picLocks noGrp="1" noChangeAspect="1"/>
          </p:cNvPicPr>
          <p:nvPr>
            <p:ph idx="1"/>
          </p:nvPr>
        </p:nvPicPr>
        <p:blipFill>
          <a:blip r:embed="rId2"/>
          <a:stretch>
            <a:fillRect/>
          </a:stretch>
        </p:blipFill>
        <p:spPr>
          <a:xfrm>
            <a:off x="838200" y="2564813"/>
            <a:ext cx="10515600" cy="2872962"/>
          </a:xfrm>
        </p:spPr>
      </p:pic>
    </p:spTree>
    <p:extLst>
      <p:ext uri="{BB962C8B-B14F-4D97-AF65-F5344CB8AC3E}">
        <p14:creationId xmlns:p14="http://schemas.microsoft.com/office/powerpoint/2010/main" val="3741527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551CF-5530-DA71-229B-4F5F767BA0B7}"/>
              </a:ext>
            </a:extLst>
          </p:cNvPr>
          <p:cNvSpPr>
            <a:spLocks noGrp="1"/>
          </p:cNvSpPr>
          <p:nvPr>
            <p:ph type="title"/>
          </p:nvPr>
        </p:nvSpPr>
        <p:spPr/>
        <p:txBody>
          <a:bodyPr>
            <a:normAutofit/>
          </a:bodyPr>
          <a:lstStyle/>
          <a:p>
            <a:r>
              <a:rPr lang="en-US" sz="1400" dirty="0">
                <a:effectLst/>
                <a:latin typeface="Times New Roman" panose="02020603050405020304" pitchFamily="18" charset="0"/>
                <a:ea typeface="Calibri" panose="020F0502020204030204" pitchFamily="34" charset="0"/>
              </a:rPr>
              <a:t>Analyzing the relationship between a director's critical reviews and the gross revenue of their movies can provide valuable insights into the impact of critical acclaim on commercial success in the movie industry. This valuable insight can indicate critical acclaim especially those directors with consistent positive reviews leading to appeal for their movies, others are directional reputation, awards recognition, and marketing strategies.</a:t>
            </a:r>
            <a:endParaRPr lang="en-US" sz="1400" dirty="0"/>
          </a:p>
        </p:txBody>
      </p:sp>
      <p:pic>
        <p:nvPicPr>
          <p:cNvPr id="5" name="Content Placeholder 4">
            <a:extLst>
              <a:ext uri="{FF2B5EF4-FFF2-40B4-BE49-F238E27FC236}">
                <a16:creationId xmlns:a16="http://schemas.microsoft.com/office/drawing/2014/main" id="{14F4ADDA-8373-6EA0-27DA-2CE65E32CA66}"/>
              </a:ext>
            </a:extLst>
          </p:cNvPr>
          <p:cNvPicPr>
            <a:picLocks noGrp="1" noChangeAspect="1"/>
          </p:cNvPicPr>
          <p:nvPr>
            <p:ph idx="1"/>
          </p:nvPr>
        </p:nvPicPr>
        <p:blipFill>
          <a:blip r:embed="rId2"/>
          <a:stretch>
            <a:fillRect/>
          </a:stretch>
        </p:blipFill>
        <p:spPr>
          <a:xfrm>
            <a:off x="881024" y="2172480"/>
            <a:ext cx="10429951" cy="3657627"/>
          </a:xfrm>
        </p:spPr>
      </p:pic>
    </p:spTree>
    <p:extLst>
      <p:ext uri="{BB962C8B-B14F-4D97-AF65-F5344CB8AC3E}">
        <p14:creationId xmlns:p14="http://schemas.microsoft.com/office/powerpoint/2010/main" val="880140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CD31-F88D-0D34-8444-1CB182711BCC}"/>
              </a:ext>
            </a:extLst>
          </p:cNvPr>
          <p:cNvSpPr>
            <a:spLocks noGrp="1"/>
          </p:cNvSpPr>
          <p:nvPr>
            <p:ph type="title"/>
          </p:nvPr>
        </p:nvSpPr>
        <p:spPr/>
        <p:txBody>
          <a:bodyPr>
            <a:normAutofit/>
          </a:bodyPr>
          <a:lstStyle/>
          <a:p>
            <a:r>
              <a:rPr lang="en-US" sz="1400" dirty="0">
                <a:latin typeface="Times New Roman" panose="02020603050405020304" pitchFamily="18" charset="0"/>
                <a:cs typeface="Times New Roman" panose="02020603050405020304" pitchFamily="18" charset="0"/>
              </a:rPr>
              <a:t>This insight will help provide valuable information on ROI and success of movies, genre insights, marketing efficiency, budget efficiency and successful nomination for awards and recognition.</a:t>
            </a:r>
          </a:p>
        </p:txBody>
      </p:sp>
      <p:pic>
        <p:nvPicPr>
          <p:cNvPr id="5" name="Content Placeholder 4">
            <a:extLst>
              <a:ext uri="{FF2B5EF4-FFF2-40B4-BE49-F238E27FC236}">
                <a16:creationId xmlns:a16="http://schemas.microsoft.com/office/drawing/2014/main" id="{5C954102-C28D-256E-D127-687EF09E8CD1}"/>
              </a:ext>
            </a:extLst>
          </p:cNvPr>
          <p:cNvPicPr>
            <a:picLocks noGrp="1" noChangeAspect="1"/>
          </p:cNvPicPr>
          <p:nvPr>
            <p:ph idx="1"/>
          </p:nvPr>
        </p:nvPicPr>
        <p:blipFill>
          <a:blip r:embed="rId2"/>
          <a:stretch>
            <a:fillRect/>
          </a:stretch>
        </p:blipFill>
        <p:spPr>
          <a:xfrm>
            <a:off x="838200" y="2391206"/>
            <a:ext cx="10515600" cy="3220175"/>
          </a:xfrm>
        </p:spPr>
      </p:pic>
    </p:spTree>
    <p:extLst>
      <p:ext uri="{BB962C8B-B14F-4D97-AF65-F5344CB8AC3E}">
        <p14:creationId xmlns:p14="http://schemas.microsoft.com/office/powerpoint/2010/main" val="404594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53DF3-7E1D-3ACA-DC7F-7E6D546BFEDE}"/>
              </a:ext>
            </a:extLst>
          </p:cNvPr>
          <p:cNvSpPr>
            <a:spLocks noGrp="1"/>
          </p:cNvSpPr>
          <p:nvPr>
            <p:ph type="title"/>
          </p:nvPr>
        </p:nvSpPr>
        <p:spPr/>
        <p:txBody>
          <a:bodyPr>
            <a:normAutofit/>
          </a:bodyPr>
          <a:lstStyle/>
          <a:p>
            <a:r>
              <a:rPr lang="en-US" sz="1400" dirty="0">
                <a:latin typeface="Times New Roman" panose="02020603050405020304" pitchFamily="18" charset="0"/>
                <a:cs typeface="Times New Roman" panose="02020603050405020304" pitchFamily="18" charset="0"/>
              </a:rPr>
              <a:t>Poorly preforming movies all provide valuable information for future action, they help I identify need for more resources, bottle necks in marketing , poor trends, lowly rated directors and bad audience targeting. And if need be, shifting resources to better preforming movie genres.</a:t>
            </a:r>
          </a:p>
        </p:txBody>
      </p:sp>
      <p:pic>
        <p:nvPicPr>
          <p:cNvPr id="5" name="Content Placeholder 4">
            <a:extLst>
              <a:ext uri="{FF2B5EF4-FFF2-40B4-BE49-F238E27FC236}">
                <a16:creationId xmlns:a16="http://schemas.microsoft.com/office/drawing/2014/main" id="{9A65B53B-F753-AC7D-E218-9BA954F027A2}"/>
              </a:ext>
            </a:extLst>
          </p:cNvPr>
          <p:cNvPicPr>
            <a:picLocks noGrp="1" noChangeAspect="1"/>
          </p:cNvPicPr>
          <p:nvPr>
            <p:ph idx="1"/>
          </p:nvPr>
        </p:nvPicPr>
        <p:blipFill>
          <a:blip r:embed="rId2"/>
          <a:stretch>
            <a:fillRect/>
          </a:stretch>
        </p:blipFill>
        <p:spPr>
          <a:xfrm>
            <a:off x="838200" y="2593492"/>
            <a:ext cx="10308579" cy="2760174"/>
          </a:xfrm>
        </p:spPr>
      </p:pic>
      <p:pic>
        <p:nvPicPr>
          <p:cNvPr id="7" name="Picture 6">
            <a:extLst>
              <a:ext uri="{FF2B5EF4-FFF2-40B4-BE49-F238E27FC236}">
                <a16:creationId xmlns:a16="http://schemas.microsoft.com/office/drawing/2014/main" id="{E77AA292-C6CC-4929-59FD-D49B0E3E15F7}"/>
              </a:ext>
            </a:extLst>
          </p:cNvPr>
          <p:cNvPicPr>
            <a:picLocks noChangeAspect="1"/>
          </p:cNvPicPr>
          <p:nvPr/>
        </p:nvPicPr>
        <p:blipFill>
          <a:blip r:embed="rId3"/>
          <a:stretch>
            <a:fillRect/>
          </a:stretch>
        </p:blipFill>
        <p:spPr>
          <a:xfrm>
            <a:off x="247607" y="1623999"/>
            <a:ext cx="11696786" cy="3610001"/>
          </a:xfrm>
          <a:prstGeom prst="rect">
            <a:avLst/>
          </a:prstGeom>
        </p:spPr>
      </p:pic>
    </p:spTree>
    <p:extLst>
      <p:ext uri="{BB962C8B-B14F-4D97-AF65-F5344CB8AC3E}">
        <p14:creationId xmlns:p14="http://schemas.microsoft.com/office/powerpoint/2010/main" val="31553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0744-08C8-55F0-A894-A9D6363BBA49}"/>
              </a:ext>
            </a:extLst>
          </p:cNvPr>
          <p:cNvSpPr>
            <a:spLocks noGrp="1"/>
          </p:cNvSpPr>
          <p:nvPr>
            <p:ph type="title"/>
          </p:nvPr>
        </p:nvSpPr>
        <p:spPr/>
        <p:txBody>
          <a:bodyPr>
            <a:normAutofit/>
          </a:bodyPr>
          <a:lstStyle/>
          <a:p>
            <a:r>
              <a:rPr lang="en-US" sz="1400" dirty="0">
                <a:latin typeface="Times New Roman" panose="02020603050405020304" pitchFamily="18" charset="0"/>
                <a:cs typeface="Times New Roman" panose="02020603050405020304" pitchFamily="18" charset="0"/>
              </a:rPr>
              <a:t>This insight helps in </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t</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racking yearly movie production trends that can help identify market saturation or gaps in the movie industry. It can inform decisions about when to release movies to avoid competition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BEC203FB-BB7D-DACA-29E3-7A2BE982C908}"/>
              </a:ext>
            </a:extLst>
          </p:cNvPr>
          <p:cNvPicPr>
            <a:picLocks noGrp="1" noChangeAspect="1"/>
          </p:cNvPicPr>
          <p:nvPr>
            <p:ph idx="1"/>
          </p:nvPr>
        </p:nvPicPr>
        <p:blipFill>
          <a:blip r:embed="rId2"/>
          <a:stretch>
            <a:fillRect/>
          </a:stretch>
        </p:blipFill>
        <p:spPr>
          <a:xfrm>
            <a:off x="1371565" y="2267731"/>
            <a:ext cx="9448869" cy="3467125"/>
          </a:xfrm>
        </p:spPr>
      </p:pic>
    </p:spTree>
    <p:extLst>
      <p:ext uri="{BB962C8B-B14F-4D97-AF65-F5344CB8AC3E}">
        <p14:creationId xmlns:p14="http://schemas.microsoft.com/office/powerpoint/2010/main" val="2210135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2326</TotalTime>
  <Words>555</Words>
  <Application>Microsoft Office PowerPoint</Application>
  <PresentationFormat>Widescreen</PresentationFormat>
  <Paragraphs>13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Student’s Name: Vincent Mokaya: SVNT/2308/06 Institution Affiliation: SEVENNET BOOT CAMP Course Name: DATA ANALYTICS Instructor’s Name: Mr. Raghuvendra Anshu Date: 9/22/23 </vt:lpstr>
      <vt:lpstr>Top 5 genres by gross revenue can provide valuable insights like, Profitable Genres, Audience Preferences, Content Strategy, Show Market Trends, Better Budget Allocation.</vt:lpstr>
      <vt:lpstr>Bottom 5 genres by gross revenue can also provide valuable insights like, non- Profitable Genres, Audience Preferences, poor Content Strategy, Show bad Market Trends, Budget Allocation and if need to drop them and invest in most profitable or trending genres. </vt:lpstr>
      <vt:lpstr>Analyzing the top 10 directors with the most likes on Facebook compared to the gross revenue of their movies can provide your client with insights into the influence of directors on the commercial success of movies. This Insight can indicate director popularity, audience engagement, director selection and marketing strategies. </vt:lpstr>
      <vt:lpstr>Directors with most Facebook likes can help a client determine the following, ROI assessment should a director with most likes be selected, Audience engagements, marketing strategies that can be adopted to market future movies, others are director popularity and targeted promotions.</vt:lpstr>
      <vt:lpstr>Analyzing the relationship between a director's critical reviews and the gross revenue of their movies can provide valuable insights into the impact of critical acclaim on commercial success in the movie industry. This valuable insight can indicate critical acclaim especially those directors with consistent positive reviews leading to appeal for their movies, others are directional reputation, awards recognition, and marketing strategies.</vt:lpstr>
      <vt:lpstr>This insight will help provide valuable information on ROI and success of movies, genre insights, marketing efficiency, budget efficiency and successful nomination for awards and recognition.</vt:lpstr>
      <vt:lpstr>Poorly preforming movies all provide valuable information for future action, they help I identify need for more resources, bottle necks in marketing , poor trends, lowly rated directors and bad audience targeting. And if need be, shifting resources to better preforming movie genres.</vt:lpstr>
      <vt:lpstr>This insight helps in tracking yearly movie production trends that can help identify market saturation or gaps in the movie industry. It can inform decisions about when to release movies to avoid competition. </vt:lpstr>
      <vt:lpstr>This insight provide information that can be used to assess budget allocations as some genres require a high budget, it also indicates , cost effectiveness in production, profitability considerations, risk assessments as they can be ambitious with some financial risk at times and lastly help indicate the production scale as shooting may be in many different locations.</vt:lpstr>
      <vt:lpstr>Budget trends over the years can provide your insights into how the film/movie industry's budgeting strategies have evolved. The key picks from this insight will be budget growth-this can help identify production trends if the budget has been increasing or decreasing. Others are economic factors, this can be depicted in budget trends e.g., recession, global calamities, and economic booms. Effects of technology can also be factors to investigate when assessing yearly budget allocations and genre specific trends to guide content 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vincent misati</dc:creator>
  <cp:lastModifiedBy>vincent misati</cp:lastModifiedBy>
  <cp:revision>1</cp:revision>
  <dcterms:created xsi:type="dcterms:W3CDTF">2023-09-20T20:24:37Z</dcterms:created>
  <dcterms:modified xsi:type="dcterms:W3CDTF">2023-09-22T11:10:40Z</dcterms:modified>
</cp:coreProperties>
</file>