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0" r:id="rId7"/>
    <p:sldId id="271" r:id="rId8"/>
    <p:sldId id="261" r:id="rId9"/>
    <p:sldId id="262" r:id="rId10"/>
    <p:sldId id="265" r:id="rId11"/>
    <p:sldId id="266" r:id="rId12"/>
    <p:sldId id="268" r:id="rId13"/>
    <p:sldId id="269" r:id="rId14"/>
    <p:sldId id="270" r:id="rId15"/>
    <p:sldId id="267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42CC4-C0C7-4B2C-BA19-28C0856BBE69}" v="855" dt="2022-06-26T00:31:44.6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Teixeira" userId="5881741d01a19618" providerId="Windows Live" clId="Web-{51E42CC4-C0C7-4B2C-BA19-28C0856BBE69}"/>
    <pc:docChg chg="addSld delSld modSld">
      <pc:chgData name="Vinicius Teixeira" userId="5881741d01a19618" providerId="Windows Live" clId="Web-{51E42CC4-C0C7-4B2C-BA19-28C0856BBE69}" dt="2022-06-26T00:31:43.207" v="788" actId="20577"/>
      <pc:docMkLst>
        <pc:docMk/>
      </pc:docMkLst>
      <pc:sldChg chg="modSp">
        <pc:chgData name="Vinicius Teixeira" userId="5881741d01a19618" providerId="Windows Live" clId="Web-{51E42CC4-C0C7-4B2C-BA19-28C0856BBE69}" dt="2022-06-25T21:45:30.634" v="118" actId="20577"/>
        <pc:sldMkLst>
          <pc:docMk/>
          <pc:sldMk cId="0" sldId="256"/>
        </pc:sldMkLst>
        <pc:spChg chg="mod">
          <ac:chgData name="Vinicius Teixeira" userId="5881741d01a19618" providerId="Windows Live" clId="Web-{51E42CC4-C0C7-4B2C-BA19-28C0856BBE69}" dt="2022-06-25T21:45:30.634" v="118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Vinicius Teixeira" userId="5881741d01a19618" providerId="Windows Live" clId="Web-{51E42CC4-C0C7-4B2C-BA19-28C0856BBE69}" dt="2022-06-25T21:40:57.889" v="21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">
        <pc:chgData name="Vinicius Teixeira" userId="5881741d01a19618" providerId="Windows Live" clId="Web-{51E42CC4-C0C7-4B2C-BA19-28C0856BBE69}" dt="2022-06-25T23:38:05.732" v="737" actId="20577"/>
        <pc:sldMkLst>
          <pc:docMk/>
          <pc:sldMk cId="0" sldId="257"/>
        </pc:sldMkLst>
        <pc:spChg chg="mod">
          <ac:chgData name="Vinicius Teixeira" userId="5881741d01a19618" providerId="Windows Live" clId="Web-{51E42CC4-C0C7-4B2C-BA19-28C0856BBE69}" dt="2022-06-25T23:38:05.732" v="737" actId="20577"/>
          <ac:spMkLst>
            <pc:docMk/>
            <pc:sldMk cId="0" sldId="257"/>
            <ac:spMk id="62" creationId="{00000000-0000-0000-0000-000000000000}"/>
          </ac:spMkLst>
        </pc:spChg>
        <pc:spChg chg="mod">
          <ac:chgData name="Vinicius Teixeira" userId="5881741d01a19618" providerId="Windows Live" clId="Web-{51E42CC4-C0C7-4B2C-BA19-28C0856BBE69}" dt="2022-06-25T23:07:12.017" v="626" actId="20577"/>
          <ac:spMkLst>
            <pc:docMk/>
            <pc:sldMk cId="0" sldId="257"/>
            <ac:spMk id="63" creationId="{00000000-0000-0000-0000-000000000000}"/>
          </ac:spMkLst>
        </pc:spChg>
      </pc:sldChg>
      <pc:sldChg chg="addSp modSp">
        <pc:chgData name="Vinicius Teixeira" userId="5881741d01a19618" providerId="Windows Live" clId="Web-{51E42CC4-C0C7-4B2C-BA19-28C0856BBE69}" dt="2022-06-25T23:09:26.334" v="628" actId="1076"/>
        <pc:sldMkLst>
          <pc:docMk/>
          <pc:sldMk cId="0" sldId="258"/>
        </pc:sldMkLst>
        <pc:spChg chg="mod">
          <ac:chgData name="Vinicius Teixeira" userId="5881741d01a19618" providerId="Windows Live" clId="Web-{51E42CC4-C0C7-4B2C-BA19-28C0856BBE69}" dt="2022-06-25T21:46:05.245" v="147" actId="20577"/>
          <ac:spMkLst>
            <pc:docMk/>
            <pc:sldMk cId="0" sldId="258"/>
            <ac:spMk id="65" creationId="{00000000-0000-0000-0000-000000000000}"/>
          </ac:spMkLst>
        </pc:spChg>
        <pc:spChg chg="mod">
          <ac:chgData name="Vinicius Teixeira" userId="5881741d01a19618" providerId="Windows Live" clId="Web-{51E42CC4-C0C7-4B2C-BA19-28C0856BBE69}" dt="2022-06-25T23:09:26.334" v="628" actId="1076"/>
          <ac:spMkLst>
            <pc:docMk/>
            <pc:sldMk cId="0" sldId="258"/>
            <ac:spMk id="66" creationId="{00000000-0000-0000-0000-000000000000}"/>
          </ac:spMkLst>
        </pc:spChg>
        <pc:picChg chg="add mod">
          <ac:chgData name="Vinicius Teixeira" userId="5881741d01a19618" providerId="Windows Live" clId="Web-{51E42CC4-C0C7-4B2C-BA19-28C0856BBE69}" dt="2022-06-25T22:02:58.409" v="214" actId="1076"/>
          <ac:picMkLst>
            <pc:docMk/>
            <pc:sldMk cId="0" sldId="258"/>
            <ac:picMk id="2" creationId="{837402E0-DE8C-9BCB-49AD-B8BB8187DC2E}"/>
          </ac:picMkLst>
        </pc:picChg>
      </pc:sldChg>
      <pc:sldChg chg="modSp">
        <pc:chgData name="Vinicius Teixeira" userId="5881741d01a19618" providerId="Windows Live" clId="Web-{51E42CC4-C0C7-4B2C-BA19-28C0856BBE69}" dt="2022-06-25T23:42:44.383" v="743" actId="20577"/>
        <pc:sldMkLst>
          <pc:docMk/>
          <pc:sldMk cId="0" sldId="259"/>
        </pc:sldMkLst>
        <pc:spChg chg="mod">
          <ac:chgData name="Vinicius Teixeira" userId="5881741d01a19618" providerId="Windows Live" clId="Web-{51E42CC4-C0C7-4B2C-BA19-28C0856BBE69}" dt="2022-06-25T22:06:10.047" v="224" actId="20577"/>
          <ac:spMkLst>
            <pc:docMk/>
            <pc:sldMk cId="0" sldId="259"/>
            <ac:spMk id="68" creationId="{00000000-0000-0000-0000-000000000000}"/>
          </ac:spMkLst>
        </pc:spChg>
        <pc:spChg chg="mod">
          <ac:chgData name="Vinicius Teixeira" userId="5881741d01a19618" providerId="Windows Live" clId="Web-{51E42CC4-C0C7-4B2C-BA19-28C0856BBE69}" dt="2022-06-25T23:42:44.383" v="743" actId="20577"/>
          <ac:spMkLst>
            <pc:docMk/>
            <pc:sldMk cId="0" sldId="259"/>
            <ac:spMk id="69" creationId="{00000000-0000-0000-0000-000000000000}"/>
          </ac:spMkLst>
        </pc:spChg>
      </pc:sldChg>
      <pc:sldChg chg="addSp delSp modSp">
        <pc:chgData name="Vinicius Teixeira" userId="5881741d01a19618" providerId="Windows Live" clId="Web-{51E42CC4-C0C7-4B2C-BA19-28C0856BBE69}" dt="2022-06-25T22:16:18.639" v="367" actId="14100"/>
        <pc:sldMkLst>
          <pc:docMk/>
          <pc:sldMk cId="0" sldId="260"/>
        </pc:sldMkLst>
        <pc:spChg chg="mod">
          <ac:chgData name="Vinicius Teixeira" userId="5881741d01a19618" providerId="Windows Live" clId="Web-{51E42CC4-C0C7-4B2C-BA19-28C0856BBE69}" dt="2022-06-25T22:15:20.319" v="344" actId="20577"/>
          <ac:spMkLst>
            <pc:docMk/>
            <pc:sldMk cId="0" sldId="260"/>
            <ac:spMk id="71" creationId="{00000000-0000-0000-0000-000000000000}"/>
          </ac:spMkLst>
        </pc:spChg>
        <pc:spChg chg="mod">
          <ac:chgData name="Vinicius Teixeira" userId="5881741d01a19618" providerId="Windows Live" clId="Web-{51E42CC4-C0C7-4B2C-BA19-28C0856BBE69}" dt="2022-06-25T22:15:30.600" v="350" actId="20577"/>
          <ac:spMkLst>
            <pc:docMk/>
            <pc:sldMk cId="0" sldId="260"/>
            <ac:spMk id="72" creationId="{00000000-0000-0000-0000-000000000000}"/>
          </ac:spMkLst>
        </pc:spChg>
        <pc:picChg chg="add del mod">
          <ac:chgData name="Vinicius Teixeira" userId="5881741d01a19618" providerId="Windows Live" clId="Web-{51E42CC4-C0C7-4B2C-BA19-28C0856BBE69}" dt="2022-06-25T22:16:06.044" v="359"/>
          <ac:picMkLst>
            <pc:docMk/>
            <pc:sldMk cId="0" sldId="260"/>
            <ac:picMk id="2" creationId="{67307786-0724-713F-9D42-3E2D60144373}"/>
          </ac:picMkLst>
        </pc:picChg>
        <pc:picChg chg="add mod">
          <ac:chgData name="Vinicius Teixeira" userId="5881741d01a19618" providerId="Windows Live" clId="Web-{51E42CC4-C0C7-4B2C-BA19-28C0856BBE69}" dt="2022-06-25T22:16:18.639" v="367" actId="14100"/>
          <ac:picMkLst>
            <pc:docMk/>
            <pc:sldMk cId="0" sldId="260"/>
            <ac:picMk id="3" creationId="{87FCA8C1-450E-F563-8FB2-BBABCF227CE0}"/>
          </ac:picMkLst>
        </pc:picChg>
      </pc:sldChg>
      <pc:sldChg chg="modSp">
        <pc:chgData name="Vinicius Teixeira" userId="5881741d01a19618" providerId="Windows Live" clId="Web-{51E42CC4-C0C7-4B2C-BA19-28C0856BBE69}" dt="2022-06-25T22:19:07.739" v="375" actId="20577"/>
        <pc:sldMkLst>
          <pc:docMk/>
          <pc:sldMk cId="0" sldId="261"/>
        </pc:sldMkLst>
        <pc:spChg chg="mod">
          <ac:chgData name="Vinicius Teixeira" userId="5881741d01a19618" providerId="Windows Live" clId="Web-{51E42CC4-C0C7-4B2C-BA19-28C0856BBE69}" dt="2022-06-25T22:19:07.739" v="375" actId="20577"/>
          <ac:spMkLst>
            <pc:docMk/>
            <pc:sldMk cId="0" sldId="261"/>
            <ac:spMk id="75" creationId="{00000000-0000-0000-0000-000000000000}"/>
          </ac:spMkLst>
        </pc:spChg>
      </pc:sldChg>
      <pc:sldChg chg="addSp modSp">
        <pc:chgData name="Vinicius Teixeira" userId="5881741d01a19618" providerId="Windows Live" clId="Web-{51E42CC4-C0C7-4B2C-BA19-28C0856BBE69}" dt="2022-06-25T22:34:12.062" v="448" actId="20577"/>
        <pc:sldMkLst>
          <pc:docMk/>
          <pc:sldMk cId="0" sldId="262"/>
        </pc:sldMkLst>
        <pc:spChg chg="mod">
          <ac:chgData name="Vinicius Teixeira" userId="5881741d01a19618" providerId="Windows Live" clId="Web-{51E42CC4-C0C7-4B2C-BA19-28C0856BBE69}" dt="2022-06-25T22:34:12.062" v="448" actId="20577"/>
          <ac:spMkLst>
            <pc:docMk/>
            <pc:sldMk cId="0" sldId="262"/>
            <ac:spMk id="77" creationId="{00000000-0000-0000-0000-000000000000}"/>
          </ac:spMkLst>
        </pc:spChg>
        <pc:spChg chg="mod">
          <ac:chgData name="Vinicius Teixeira" userId="5881741d01a19618" providerId="Windows Live" clId="Web-{51E42CC4-C0C7-4B2C-BA19-28C0856BBE69}" dt="2022-06-25T22:20:16.529" v="391" actId="20577"/>
          <ac:spMkLst>
            <pc:docMk/>
            <pc:sldMk cId="0" sldId="262"/>
            <ac:spMk id="78" creationId="{00000000-0000-0000-0000-000000000000}"/>
          </ac:spMkLst>
        </pc:spChg>
        <pc:picChg chg="add mod">
          <ac:chgData name="Vinicius Teixeira" userId="5881741d01a19618" providerId="Windows Live" clId="Web-{51E42CC4-C0C7-4B2C-BA19-28C0856BBE69}" dt="2022-06-25T22:21:16.985" v="394" actId="1076"/>
          <ac:picMkLst>
            <pc:docMk/>
            <pc:sldMk cId="0" sldId="262"/>
            <ac:picMk id="2" creationId="{18F9CB6F-811C-147A-E3DE-62CA1E7998FC}"/>
          </ac:picMkLst>
        </pc:picChg>
      </pc:sldChg>
      <pc:sldChg chg="addSp modSp new">
        <pc:chgData name="Vinicius Teixeira" userId="5881741d01a19618" providerId="Windows Live" clId="Web-{51E42CC4-C0C7-4B2C-BA19-28C0856BBE69}" dt="2022-06-25T22:03:30.536" v="219" actId="1076"/>
        <pc:sldMkLst>
          <pc:docMk/>
          <pc:sldMk cId="458916543" sldId="263"/>
        </pc:sldMkLst>
        <pc:picChg chg="add mod">
          <ac:chgData name="Vinicius Teixeira" userId="5881741d01a19618" providerId="Windows Live" clId="Web-{51E42CC4-C0C7-4B2C-BA19-28C0856BBE69}" dt="2022-06-25T22:03:30.536" v="219" actId="1076"/>
          <ac:picMkLst>
            <pc:docMk/>
            <pc:sldMk cId="458916543" sldId="263"/>
            <ac:picMk id="4" creationId="{787C6321-E451-8BAD-6233-2C960FC0EC08}"/>
          </ac:picMkLst>
        </pc:picChg>
      </pc:sldChg>
      <pc:sldChg chg="addSp delSp modSp new del">
        <pc:chgData name="Vinicius Teixeira" userId="5881741d01a19618" providerId="Windows Live" clId="Web-{51E42CC4-C0C7-4B2C-BA19-28C0856BBE69}" dt="2022-06-25T22:20:01.450" v="382"/>
        <pc:sldMkLst>
          <pc:docMk/>
          <pc:sldMk cId="3425728250" sldId="264"/>
        </pc:sldMkLst>
        <pc:spChg chg="mod">
          <ac:chgData name="Vinicius Teixeira" userId="5881741d01a19618" providerId="Windows Live" clId="Web-{51E42CC4-C0C7-4B2C-BA19-28C0856BBE69}" dt="2022-06-25T22:19:40.075" v="380" actId="20577"/>
          <ac:spMkLst>
            <pc:docMk/>
            <pc:sldMk cId="3425728250" sldId="264"/>
            <ac:spMk id="3" creationId="{FF3D4472-00AA-5E3C-518F-A0AC01DBDA91}"/>
          </ac:spMkLst>
        </pc:spChg>
        <pc:spChg chg="add del">
          <ac:chgData name="Vinicius Teixeira" userId="5881741d01a19618" providerId="Windows Live" clId="Web-{51E42CC4-C0C7-4B2C-BA19-28C0856BBE69}" dt="2022-06-25T22:19:36.256" v="378"/>
          <ac:spMkLst>
            <pc:docMk/>
            <pc:sldMk cId="3425728250" sldId="264"/>
            <ac:spMk id="4" creationId="{BF2D2CA9-398C-DC2E-4685-6B360C2B33CB}"/>
          </ac:spMkLst>
        </pc:spChg>
      </pc:sldChg>
      <pc:sldChg chg="addSp delSp modSp add replId">
        <pc:chgData name="Vinicius Teixeira" userId="5881741d01a19618" providerId="Windows Live" clId="Web-{51E42CC4-C0C7-4B2C-BA19-28C0856BBE69}" dt="2022-06-26T00:24:32.418" v="750" actId="1076"/>
        <pc:sldMkLst>
          <pc:docMk/>
          <pc:sldMk cId="1142778088" sldId="265"/>
        </pc:sldMkLst>
        <pc:spChg chg="mod">
          <ac:chgData name="Vinicius Teixeira" userId="5881741d01a19618" providerId="Windows Live" clId="Web-{51E42CC4-C0C7-4B2C-BA19-28C0856BBE69}" dt="2022-06-25T22:29:59.114" v="436" actId="20577"/>
          <ac:spMkLst>
            <pc:docMk/>
            <pc:sldMk cId="1142778088" sldId="265"/>
            <ac:spMk id="77" creationId="{00000000-0000-0000-0000-000000000000}"/>
          </ac:spMkLst>
        </pc:spChg>
        <pc:spChg chg="mod">
          <ac:chgData name="Vinicius Teixeira" userId="5881741d01a19618" providerId="Windows Live" clId="Web-{51E42CC4-C0C7-4B2C-BA19-28C0856BBE69}" dt="2022-06-25T22:31:26.305" v="439" actId="20577"/>
          <ac:spMkLst>
            <pc:docMk/>
            <pc:sldMk cId="1142778088" sldId="265"/>
            <ac:spMk id="78" creationId="{00000000-0000-0000-0000-000000000000}"/>
          </ac:spMkLst>
        </pc:spChg>
        <pc:picChg chg="add del mod">
          <ac:chgData name="Vinicius Teixeira" userId="5881741d01a19618" providerId="Windows Live" clId="Web-{51E42CC4-C0C7-4B2C-BA19-28C0856BBE69}" dt="2022-06-26T00:24:21.887" v="744"/>
          <ac:picMkLst>
            <pc:docMk/>
            <pc:sldMk cId="1142778088" sldId="265"/>
            <ac:picMk id="2" creationId="{95FE0318-0D5D-463E-D56D-97503DAE8FE0}"/>
          </ac:picMkLst>
        </pc:picChg>
        <pc:picChg chg="add del mod">
          <ac:chgData name="Vinicius Teixeira" userId="5881741d01a19618" providerId="Windows Live" clId="Web-{51E42CC4-C0C7-4B2C-BA19-28C0856BBE69}" dt="2022-06-25T22:29:53.911" v="428"/>
          <ac:picMkLst>
            <pc:docMk/>
            <pc:sldMk cId="1142778088" sldId="265"/>
            <ac:picMk id="3" creationId="{637903EE-7574-3096-062F-98AE88978540}"/>
          </ac:picMkLst>
        </pc:picChg>
        <pc:picChg chg="add mod">
          <ac:chgData name="Vinicius Teixeira" userId="5881741d01a19618" providerId="Windows Live" clId="Web-{51E42CC4-C0C7-4B2C-BA19-28C0856BBE69}" dt="2022-06-26T00:24:32.418" v="750" actId="1076"/>
          <ac:picMkLst>
            <pc:docMk/>
            <pc:sldMk cId="1142778088" sldId="265"/>
            <ac:picMk id="4" creationId="{AD658A1C-86F1-BB71-EBE0-AAA3FC00EAE3}"/>
          </ac:picMkLst>
        </pc:picChg>
      </pc:sldChg>
      <pc:sldChg chg="addSp delSp modSp add replId">
        <pc:chgData name="Vinicius Teixeira" userId="5881741d01a19618" providerId="Windows Live" clId="Web-{51E42CC4-C0C7-4B2C-BA19-28C0856BBE69}" dt="2022-06-25T22:34:57.689" v="467" actId="1076"/>
        <pc:sldMkLst>
          <pc:docMk/>
          <pc:sldMk cId="371986843" sldId="266"/>
        </pc:sldMkLst>
        <pc:spChg chg="mod">
          <ac:chgData name="Vinicius Teixeira" userId="5881741d01a19618" providerId="Windows Live" clId="Web-{51E42CC4-C0C7-4B2C-BA19-28C0856BBE69}" dt="2022-06-25T22:34:30.797" v="459" actId="20577"/>
          <ac:spMkLst>
            <pc:docMk/>
            <pc:sldMk cId="371986843" sldId="266"/>
            <ac:spMk id="77" creationId="{00000000-0000-0000-0000-000000000000}"/>
          </ac:spMkLst>
        </pc:spChg>
        <pc:spChg chg="mod">
          <ac:chgData name="Vinicius Teixeira" userId="5881741d01a19618" providerId="Windows Live" clId="Web-{51E42CC4-C0C7-4B2C-BA19-28C0856BBE69}" dt="2022-06-25T22:34:33.031" v="460" actId="20577"/>
          <ac:spMkLst>
            <pc:docMk/>
            <pc:sldMk cId="371986843" sldId="266"/>
            <ac:spMk id="78" creationId="{00000000-0000-0000-0000-000000000000}"/>
          </ac:spMkLst>
        </pc:spChg>
        <pc:picChg chg="add del mod">
          <ac:chgData name="Vinicius Teixeira" userId="5881741d01a19618" providerId="Windows Live" clId="Web-{51E42CC4-C0C7-4B2C-BA19-28C0856BBE69}" dt="2022-06-25T22:33:58.514" v="443"/>
          <ac:picMkLst>
            <pc:docMk/>
            <pc:sldMk cId="371986843" sldId="266"/>
            <ac:picMk id="2" creationId="{B6E76E7C-1104-BA3E-1B5F-48E637720D41}"/>
          </ac:picMkLst>
        </pc:picChg>
        <pc:picChg chg="add mod">
          <ac:chgData name="Vinicius Teixeira" userId="5881741d01a19618" providerId="Windows Live" clId="Web-{51E42CC4-C0C7-4B2C-BA19-28C0856BBE69}" dt="2022-06-25T22:34:57.689" v="467" actId="1076"/>
          <ac:picMkLst>
            <pc:docMk/>
            <pc:sldMk cId="371986843" sldId="266"/>
            <ac:picMk id="3" creationId="{5C2607B9-6EC9-75D6-A454-9F8A2D9C91FC}"/>
          </ac:picMkLst>
        </pc:picChg>
      </pc:sldChg>
      <pc:sldChg chg="modSp add replId">
        <pc:chgData name="Vinicius Teixeira" userId="5881741d01a19618" providerId="Windows Live" clId="Web-{51E42CC4-C0C7-4B2C-BA19-28C0856BBE69}" dt="2022-06-26T00:31:43.207" v="788" actId="20577"/>
        <pc:sldMkLst>
          <pc:docMk/>
          <pc:sldMk cId="3205284898" sldId="267"/>
        </pc:sldMkLst>
        <pc:spChg chg="mod">
          <ac:chgData name="Vinicius Teixeira" userId="5881741d01a19618" providerId="Windows Live" clId="Web-{51E42CC4-C0C7-4B2C-BA19-28C0856BBE69}" dt="2022-06-25T23:02:43.709" v="514" actId="20577"/>
          <ac:spMkLst>
            <pc:docMk/>
            <pc:sldMk cId="3205284898" sldId="267"/>
            <ac:spMk id="77" creationId="{00000000-0000-0000-0000-000000000000}"/>
          </ac:spMkLst>
        </pc:spChg>
        <pc:spChg chg="mod">
          <ac:chgData name="Vinicius Teixeira" userId="5881741d01a19618" providerId="Windows Live" clId="Web-{51E42CC4-C0C7-4B2C-BA19-28C0856BBE69}" dt="2022-06-26T00:31:43.207" v="788" actId="20577"/>
          <ac:spMkLst>
            <pc:docMk/>
            <pc:sldMk cId="3205284898" sldId="267"/>
            <ac:spMk id="78" creationId="{00000000-0000-0000-0000-000000000000}"/>
          </ac:spMkLst>
        </pc:spChg>
      </pc:sldChg>
      <pc:sldChg chg="addSp delSp modSp add replId">
        <pc:chgData name="Vinicius Teixeira" userId="5881741d01a19618" providerId="Windows Live" clId="Web-{51E42CC4-C0C7-4B2C-BA19-28C0856BBE69}" dt="2022-06-25T22:36:21.457" v="474" actId="1076"/>
        <pc:sldMkLst>
          <pc:docMk/>
          <pc:sldMk cId="2077580725" sldId="268"/>
        </pc:sldMkLst>
        <pc:picChg chg="add mod">
          <ac:chgData name="Vinicius Teixeira" userId="5881741d01a19618" providerId="Windows Live" clId="Web-{51E42CC4-C0C7-4B2C-BA19-28C0856BBE69}" dt="2022-06-25T22:36:21.457" v="474" actId="1076"/>
          <ac:picMkLst>
            <pc:docMk/>
            <pc:sldMk cId="2077580725" sldId="268"/>
            <ac:picMk id="2" creationId="{171F1E34-C3CC-700B-EB51-463E188E485D}"/>
          </ac:picMkLst>
        </pc:picChg>
        <pc:picChg chg="del">
          <ac:chgData name="Vinicius Teixeira" userId="5881741d01a19618" providerId="Windows Live" clId="Web-{51E42CC4-C0C7-4B2C-BA19-28C0856BBE69}" dt="2022-06-25T22:35:06.533" v="469"/>
          <ac:picMkLst>
            <pc:docMk/>
            <pc:sldMk cId="2077580725" sldId="268"/>
            <ac:picMk id="3" creationId="{5C2607B9-6EC9-75D6-A454-9F8A2D9C91FC}"/>
          </ac:picMkLst>
        </pc:picChg>
      </pc:sldChg>
      <pc:sldChg chg="addSp delSp modSp add replId">
        <pc:chgData name="Vinicius Teixeira" userId="5881741d01a19618" providerId="Windows Live" clId="Web-{51E42CC4-C0C7-4B2C-BA19-28C0856BBE69}" dt="2022-06-25T22:57:00.945" v="496" actId="1076"/>
        <pc:sldMkLst>
          <pc:docMk/>
          <pc:sldMk cId="2685974449" sldId="269"/>
        </pc:sldMkLst>
        <pc:spChg chg="mod">
          <ac:chgData name="Vinicius Teixeira" userId="5881741d01a19618" providerId="Windows Live" clId="Web-{51E42CC4-C0C7-4B2C-BA19-28C0856BBE69}" dt="2022-06-25T22:48:41.596" v="482" actId="20577"/>
          <ac:spMkLst>
            <pc:docMk/>
            <pc:sldMk cId="2685974449" sldId="269"/>
            <ac:spMk id="77" creationId="{00000000-0000-0000-0000-000000000000}"/>
          </ac:spMkLst>
        </pc:spChg>
        <pc:picChg chg="del">
          <ac:chgData name="Vinicius Teixeira" userId="5881741d01a19618" providerId="Windows Live" clId="Web-{51E42CC4-C0C7-4B2C-BA19-28C0856BBE69}" dt="2022-06-25T22:48:43.830" v="483"/>
          <ac:picMkLst>
            <pc:docMk/>
            <pc:sldMk cId="2685974449" sldId="269"/>
            <ac:picMk id="2" creationId="{171F1E34-C3CC-700B-EB51-463E188E485D}"/>
          </ac:picMkLst>
        </pc:picChg>
        <pc:picChg chg="add del mod">
          <ac:chgData name="Vinicius Teixeira" userId="5881741d01a19618" providerId="Windows Live" clId="Web-{51E42CC4-C0C7-4B2C-BA19-28C0856BBE69}" dt="2022-06-25T22:56:39.788" v="489"/>
          <ac:picMkLst>
            <pc:docMk/>
            <pc:sldMk cId="2685974449" sldId="269"/>
            <ac:picMk id="3" creationId="{D7531626-3E81-46D4-D340-8B7D7BAE3BA5}"/>
          </ac:picMkLst>
        </pc:picChg>
        <pc:picChg chg="add mod">
          <ac:chgData name="Vinicius Teixeira" userId="5881741d01a19618" providerId="Windows Live" clId="Web-{51E42CC4-C0C7-4B2C-BA19-28C0856BBE69}" dt="2022-06-25T22:57:00.945" v="496" actId="1076"/>
          <ac:picMkLst>
            <pc:docMk/>
            <pc:sldMk cId="2685974449" sldId="269"/>
            <ac:picMk id="4" creationId="{77781C49-BA66-F40F-F263-F7DCD0C680AB}"/>
          </ac:picMkLst>
        </pc:picChg>
      </pc:sldChg>
      <pc:sldChg chg="addSp delSp modSp add replId">
        <pc:chgData name="Vinicius Teixeira" userId="5881741d01a19618" providerId="Windows Live" clId="Web-{51E42CC4-C0C7-4B2C-BA19-28C0856BBE69}" dt="2022-06-26T00:25:35.218" v="754" actId="1076"/>
        <pc:sldMkLst>
          <pc:docMk/>
          <pc:sldMk cId="2884469046" sldId="270"/>
        </pc:sldMkLst>
        <pc:picChg chg="add del mod">
          <ac:chgData name="Vinicius Teixeira" userId="5881741d01a19618" providerId="Windows Live" clId="Web-{51E42CC4-C0C7-4B2C-BA19-28C0856BBE69}" dt="2022-06-26T00:25:04.654" v="751"/>
          <ac:picMkLst>
            <pc:docMk/>
            <pc:sldMk cId="2884469046" sldId="270"/>
            <ac:picMk id="2" creationId="{2CA429AD-EBAF-8848-E09D-C66D956BC45F}"/>
          </ac:picMkLst>
        </pc:picChg>
        <pc:picChg chg="add mod">
          <ac:chgData name="Vinicius Teixeira" userId="5881741d01a19618" providerId="Windows Live" clId="Web-{51E42CC4-C0C7-4B2C-BA19-28C0856BBE69}" dt="2022-06-26T00:25:35.218" v="754" actId="1076"/>
          <ac:picMkLst>
            <pc:docMk/>
            <pc:sldMk cId="2884469046" sldId="270"/>
            <ac:picMk id="3" creationId="{B1A17E0F-9CEA-FF14-8238-83E522AC4C61}"/>
          </ac:picMkLst>
        </pc:picChg>
        <pc:picChg chg="del">
          <ac:chgData name="Vinicius Teixeira" userId="5881741d01a19618" providerId="Windows Live" clId="Web-{51E42CC4-C0C7-4B2C-BA19-28C0856BBE69}" dt="2022-06-25T22:58:24.184" v="498"/>
          <ac:picMkLst>
            <pc:docMk/>
            <pc:sldMk cId="2884469046" sldId="270"/>
            <ac:picMk id="4" creationId="{77781C49-BA66-F40F-F263-F7DCD0C680AB}"/>
          </ac:picMkLst>
        </pc:picChg>
      </pc:sldChg>
      <pc:sldChg chg="addSp delSp modSp add replId">
        <pc:chgData name="Vinicius Teixeira" userId="5881741d01a19618" providerId="Windows Live" clId="Web-{51E42CC4-C0C7-4B2C-BA19-28C0856BBE69}" dt="2022-06-25T23:13:23.406" v="731" actId="1076"/>
        <pc:sldMkLst>
          <pc:docMk/>
          <pc:sldMk cId="131566310" sldId="271"/>
        </pc:sldMkLst>
        <pc:spChg chg="add mod">
          <ac:chgData name="Vinicius Teixeira" userId="5881741d01a19618" providerId="Windows Live" clId="Web-{51E42CC4-C0C7-4B2C-BA19-28C0856BBE69}" dt="2022-06-25T23:12:46.889" v="726"/>
          <ac:spMkLst>
            <pc:docMk/>
            <pc:sldMk cId="131566310" sldId="271"/>
            <ac:spMk id="4" creationId="{CB528C47-9DD5-C4D2-9B40-88773C910F46}"/>
          </ac:spMkLst>
        </pc:spChg>
        <pc:spChg chg="mod">
          <ac:chgData name="Vinicius Teixeira" userId="5881741d01a19618" providerId="Windows Live" clId="Web-{51E42CC4-C0C7-4B2C-BA19-28C0856BBE69}" dt="2022-06-25T23:12:38.842" v="723" actId="20577"/>
          <ac:spMkLst>
            <pc:docMk/>
            <pc:sldMk cId="131566310" sldId="271"/>
            <ac:spMk id="71" creationId="{00000000-0000-0000-0000-000000000000}"/>
          </ac:spMkLst>
        </pc:spChg>
        <pc:spChg chg="del mod">
          <ac:chgData name="Vinicius Teixeira" userId="5881741d01a19618" providerId="Windows Live" clId="Web-{51E42CC4-C0C7-4B2C-BA19-28C0856BBE69}" dt="2022-06-25T23:12:46.889" v="726"/>
          <ac:spMkLst>
            <pc:docMk/>
            <pc:sldMk cId="131566310" sldId="271"/>
            <ac:spMk id="72" creationId="{00000000-0000-0000-0000-000000000000}"/>
          </ac:spMkLst>
        </pc:spChg>
        <pc:picChg chg="del">
          <ac:chgData name="Vinicius Teixeira" userId="5881741d01a19618" providerId="Windows Live" clId="Web-{51E42CC4-C0C7-4B2C-BA19-28C0856BBE69}" dt="2022-06-25T23:12:39.967" v="724"/>
          <ac:picMkLst>
            <pc:docMk/>
            <pc:sldMk cId="131566310" sldId="271"/>
            <ac:picMk id="3" creationId="{87FCA8C1-450E-F563-8FB2-BBABCF227CE0}"/>
          </ac:picMkLst>
        </pc:picChg>
        <pc:picChg chg="add mod">
          <ac:chgData name="Vinicius Teixeira" userId="5881741d01a19618" providerId="Windows Live" clId="Web-{51E42CC4-C0C7-4B2C-BA19-28C0856BBE69}" dt="2022-06-25T23:13:23.406" v="731" actId="1076"/>
          <ac:picMkLst>
            <pc:docMk/>
            <pc:sldMk cId="131566310" sldId="271"/>
            <ac:picMk id="5" creationId="{9D7A74D6-9F40-6183-6ACB-8D888373F4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t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/>
              <a:t>Trie</a:t>
            </a:r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t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err="1"/>
              <a:t>Renalvo</a:t>
            </a:r>
            <a:r>
              <a:rPr lang="pt-BR"/>
              <a:t> Alves, Victor </a:t>
            </a:r>
            <a:r>
              <a:rPr lang="pt-BR" err="1"/>
              <a:t>Araujo</a:t>
            </a:r>
            <a:r>
              <a:rPr lang="pt-BR"/>
              <a:t>, Vinícius Teixeira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>
                <a:ea typeface="+mn-lt"/>
                <a:cs typeface="+mn-lt"/>
              </a:rPr>
              <a:t>https://github.com/VinnieT1/Projetos-Estrutura-de-Dados</a:t>
            </a:r>
            <a:endParaRPr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/>
              <a:t>Search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0" indent="0">
              <a:buNone/>
            </a:pPr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AD658A1C-86F1-BB71-EBE0-AAA3FC00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91" y="2132136"/>
            <a:ext cx="11924260" cy="66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78088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/>
              <a:t>Remove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0" indent="0">
              <a:buNone/>
            </a:pPr>
            <a:endParaRPr lang="pt-BR"/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5C2607B9-6EC9-75D6-A454-9F8A2D9C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9" y="2341523"/>
            <a:ext cx="11903812" cy="526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6843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/>
              <a:t>Remove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0" indent="0">
              <a:buNone/>
            </a:pPr>
            <a:endParaRPr lang="pt-BR"/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171F1E34-C3CC-700B-EB51-463E188E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3" y="1832647"/>
            <a:ext cx="11781126" cy="74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80725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err="1"/>
              <a:t>Auto-Complete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0" indent="0">
              <a:buNone/>
            </a:pPr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77781C49-BA66-F40F-F263-F7DCD0C6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60" y="1829870"/>
            <a:ext cx="9266048" cy="75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4449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err="1"/>
              <a:t>Auto-Complete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0" indent="0">
              <a:buNone/>
            </a:pPr>
            <a:endParaRPr lang="pt-BR"/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B1A17E0F-9CEA-FF14-8238-83E522AC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1" y="2968464"/>
            <a:ext cx="11556201" cy="55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69046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err="1"/>
              <a:t>Why</a:t>
            </a:r>
            <a:r>
              <a:rPr lang="pt-BR"/>
              <a:t> </a:t>
            </a:r>
            <a:r>
              <a:rPr lang="pt-BR" err="1"/>
              <a:t>is</a:t>
            </a:r>
            <a:r>
              <a:rPr lang="pt-BR"/>
              <a:t> it </a:t>
            </a:r>
            <a:r>
              <a:rPr lang="pt-BR" err="1"/>
              <a:t>useful</a:t>
            </a:r>
            <a:r>
              <a:rPr lang="pt-BR"/>
              <a:t>?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pt-BR" err="1"/>
              <a:t>Auto-completion</a:t>
            </a:r>
            <a:r>
              <a:rPr lang="pt-BR"/>
              <a:t> </a:t>
            </a:r>
            <a:r>
              <a:rPr lang="pt-BR" err="1"/>
              <a:t>algorithm</a:t>
            </a:r>
            <a:r>
              <a:rPr lang="pt-BR"/>
              <a:t>.</a:t>
            </a:r>
          </a:p>
          <a:p>
            <a:r>
              <a:rPr lang="pt-BR" err="1"/>
              <a:t>Efficient</a:t>
            </a:r>
            <a:r>
              <a:rPr lang="pt-BR"/>
              <a:t> </a:t>
            </a:r>
            <a:r>
              <a:rPr lang="pt-BR" err="1"/>
              <a:t>storage</a:t>
            </a:r>
            <a:r>
              <a:rPr lang="pt-BR"/>
              <a:t>.</a:t>
            </a:r>
          </a:p>
          <a:p>
            <a:r>
              <a:rPr lang="pt-BR"/>
              <a:t>Fast </a:t>
            </a:r>
            <a:r>
              <a:rPr lang="pt-BR" err="1"/>
              <a:t>search</a:t>
            </a:r>
            <a:r>
              <a:rPr lang="pt-BR"/>
              <a:t> </a:t>
            </a:r>
            <a:r>
              <a:rPr lang="pt-BR" err="1"/>
              <a:t>and</a:t>
            </a:r>
            <a:r>
              <a:rPr lang="pt-BR"/>
              <a:t> insertion (O(n)).</a:t>
            </a:r>
          </a:p>
        </p:txBody>
      </p:sp>
    </p:spTree>
    <p:extLst>
      <p:ext uri="{BB962C8B-B14F-4D97-AF65-F5344CB8AC3E}">
        <p14:creationId xmlns:p14="http://schemas.microsoft.com/office/powerpoint/2010/main" val="3205284898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err="1"/>
              <a:t>String</a:t>
            </a:r>
            <a:r>
              <a:rPr lang="pt-BR"/>
              <a:t>/</a:t>
            </a:r>
            <a:r>
              <a:rPr lang="pt-BR" err="1"/>
              <a:t>Prefix</a:t>
            </a:r>
            <a:r>
              <a:rPr lang="pt-BR"/>
              <a:t> Search </a:t>
            </a:r>
            <a:r>
              <a:rPr lang="pt-BR" err="1"/>
              <a:t>and</a:t>
            </a:r>
            <a:r>
              <a:rPr lang="pt-BR"/>
              <a:t> </a:t>
            </a:r>
            <a:r>
              <a:rPr lang="pt-BR" err="1"/>
              <a:t>Storage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endParaRPr lang="pt-BR"/>
          </a:p>
          <a:p>
            <a:r>
              <a:rPr lang="pt-BR"/>
              <a:t>Search for words/prefixes </a:t>
            </a:r>
            <a:r>
              <a:rPr lang="pt-BR" err="1"/>
              <a:t>stored</a:t>
            </a:r>
            <a:r>
              <a:rPr lang="pt-BR"/>
              <a:t>.</a:t>
            </a:r>
            <a:br>
              <a:rPr/>
            </a:br>
            <a:endParaRPr/>
          </a:p>
          <a:p>
            <a:pPr lvl="1"/>
            <a:r>
              <a:rPr lang="pt-BR" err="1"/>
              <a:t>Repeated</a:t>
            </a:r>
            <a:r>
              <a:rPr lang="pt-BR"/>
              <a:t> prefixes.</a:t>
            </a:r>
          </a:p>
          <a:p>
            <a:pPr lvl="1"/>
            <a:endParaRPr lang="pt-BR"/>
          </a:p>
          <a:p>
            <a:pPr lvl="1"/>
            <a:r>
              <a:rPr lang="pt-BR" err="1"/>
              <a:t>Optimize</a:t>
            </a:r>
            <a:r>
              <a:rPr lang="pt-BR"/>
              <a:t> </a:t>
            </a:r>
            <a:r>
              <a:rPr lang="pt-BR" err="1"/>
              <a:t>memory</a:t>
            </a:r>
            <a:r>
              <a:rPr lang="pt-BR"/>
              <a:t> </a:t>
            </a:r>
            <a:r>
              <a:rPr lang="pt-BR" err="1"/>
              <a:t>allocation</a:t>
            </a:r>
            <a:r>
              <a:rPr lang="pt-BR"/>
              <a:t>.</a:t>
            </a:r>
          </a:p>
          <a:p>
            <a:pPr lvl="1"/>
            <a:endParaRPr lang="pt-BR"/>
          </a:p>
          <a:p>
            <a:pPr lvl="1"/>
            <a:r>
              <a:rPr lang="pt-BR" err="1"/>
              <a:t>Auto-complete</a:t>
            </a:r>
            <a:r>
              <a:rPr lang="pt-BR"/>
              <a:t> </a:t>
            </a:r>
            <a:r>
              <a:rPr lang="pt-BR" err="1"/>
              <a:t>algorithm</a:t>
            </a:r>
            <a:r>
              <a:rPr lang="pt-BR"/>
              <a:t>.</a:t>
            </a:r>
          </a:p>
          <a:p>
            <a:pPr lvl="1"/>
            <a:endParaRPr lang="pt-BR"/>
          </a:p>
          <a:p>
            <a:pPr lvl="1"/>
            <a:r>
              <a:rPr lang="pt-BR"/>
              <a:t>Fast </a:t>
            </a:r>
            <a:r>
              <a:rPr lang="pt-BR" err="1"/>
              <a:t>insertion</a:t>
            </a:r>
            <a:r>
              <a:rPr lang="pt-BR"/>
              <a:t> </a:t>
            </a:r>
            <a:r>
              <a:rPr lang="pt-BR" err="1"/>
              <a:t>and</a:t>
            </a:r>
            <a:r>
              <a:rPr lang="pt-BR"/>
              <a:t> </a:t>
            </a:r>
            <a:r>
              <a:rPr lang="pt-BR" err="1"/>
              <a:t>search</a:t>
            </a:r>
            <a:r>
              <a:rPr lang="pt-BR"/>
              <a:t> (O(n)), n </a:t>
            </a:r>
            <a:r>
              <a:rPr lang="pt-BR" err="1"/>
              <a:t>being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lenght</a:t>
            </a:r>
            <a:r>
              <a:rPr lang="pt-BR"/>
              <a:t> </a:t>
            </a:r>
            <a:r>
              <a:rPr lang="pt-BR" err="1"/>
              <a:t>of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string</a:t>
            </a:r>
            <a:r>
              <a:rPr lang="pt-BR"/>
              <a:t>.</a:t>
            </a:r>
          </a:p>
          <a:p>
            <a:pPr marL="342900" lvl="1" indent="0">
              <a:buNone/>
            </a:pPr>
            <a:endParaRPr lang="pt-BR"/>
          </a:p>
          <a:p>
            <a:pPr marL="342900" lvl="1" indent="0">
              <a:buNone/>
            </a:pPr>
            <a:endParaRPr lang="pt-BR"/>
          </a:p>
          <a:p>
            <a:pPr marL="342900" lvl="1" indent="0">
              <a:buNone/>
            </a:pPr>
            <a:endParaRPr lang="pt-BR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/>
              <a:t>Trie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pt-BR" err="1"/>
              <a:t>Re</a:t>
            </a:r>
            <a:r>
              <a:rPr lang="pt-BR" b="1" err="1"/>
              <a:t>TRIE</a:t>
            </a:r>
            <a:r>
              <a:rPr lang="pt-BR" err="1"/>
              <a:t>val</a:t>
            </a:r>
            <a:endParaRPr lang="pt-BR"/>
          </a:p>
          <a:p>
            <a:endParaRPr/>
          </a:p>
          <a:p>
            <a:r>
              <a:rPr lang="pt-BR" err="1"/>
              <a:t>Optimize</a:t>
            </a:r>
            <a:r>
              <a:rPr lang="pt-BR"/>
              <a:t> </a:t>
            </a:r>
            <a:r>
              <a:rPr lang="pt-BR" err="1"/>
              <a:t>string</a:t>
            </a:r>
            <a:r>
              <a:rPr lang="pt-BR"/>
              <a:t> </a:t>
            </a:r>
            <a:r>
              <a:rPr lang="pt-BR" err="1"/>
              <a:t>retrieval</a:t>
            </a:r>
            <a:r>
              <a:rPr lang="pt-BR"/>
              <a:t> </a:t>
            </a:r>
            <a:r>
              <a:rPr lang="pt-BR" err="1"/>
              <a:t>while</a:t>
            </a:r>
            <a:r>
              <a:rPr lang="pt-BR"/>
              <a:t> </a:t>
            </a:r>
            <a:r>
              <a:rPr lang="pt-BR" err="1"/>
              <a:t>saving</a:t>
            </a:r>
            <a:r>
              <a:rPr lang="pt-BR"/>
              <a:t> </a:t>
            </a:r>
            <a:r>
              <a:rPr lang="pt-BR" err="1"/>
              <a:t>space</a:t>
            </a:r>
            <a:r>
              <a:rPr lang="pt-BR"/>
              <a:t>.</a:t>
            </a:r>
            <a:endParaRPr lang="en-US"/>
          </a:p>
          <a:p>
            <a:r>
              <a:rPr lang="en-US"/>
              <a:t>https://www.cs.usfca.edu/~galles/visualization/Trie.html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837402E0-DE8C-9BCB-49AD-B8BB8187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945" y="4520805"/>
            <a:ext cx="3540664" cy="470735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55BA5A-659F-01D5-E65E-9A2845525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E99CC8-7C2F-DA23-EDEB-CFB44ABC54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87C6321-E451-8BAD-6233-2C960FC0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80" y="884651"/>
            <a:ext cx="6444251" cy="85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165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err="1"/>
              <a:t>Definitions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pt-BR" err="1"/>
              <a:t>Prefix</a:t>
            </a:r>
            <a:r>
              <a:rPr lang="pt-BR"/>
              <a:t> (Prefixo)</a:t>
            </a:r>
          </a:p>
          <a:p>
            <a:pPr lvl="1"/>
            <a:r>
              <a:rPr lang="pt-BR" err="1"/>
              <a:t>Prefix</a:t>
            </a:r>
            <a:r>
              <a:rPr lang="pt-BR"/>
              <a:t> </a:t>
            </a:r>
            <a:r>
              <a:rPr lang="pt-BR" err="1"/>
              <a:t>of</a:t>
            </a:r>
            <a:r>
              <a:rPr lang="pt-BR"/>
              <a:t> a word, </a:t>
            </a:r>
            <a:r>
              <a:rPr lang="pt-BR" err="1"/>
              <a:t>can</a:t>
            </a:r>
            <a:r>
              <a:rPr lang="pt-BR"/>
              <a:t> </a:t>
            </a:r>
            <a:r>
              <a:rPr lang="pt-BR" err="1"/>
              <a:t>be</a:t>
            </a:r>
            <a:r>
              <a:rPr lang="pt-BR"/>
              <a:t> a </a:t>
            </a:r>
            <a:r>
              <a:rPr lang="pt-BR" err="1"/>
              <a:t>whole</a:t>
            </a:r>
            <a:r>
              <a:rPr lang="pt-BR"/>
              <a:t> word </a:t>
            </a:r>
            <a:r>
              <a:rPr lang="pt-BR" err="1"/>
              <a:t>or</a:t>
            </a:r>
            <a:r>
              <a:rPr lang="pt-BR"/>
              <a:t> a </a:t>
            </a:r>
            <a:r>
              <a:rPr lang="pt-BR" err="1"/>
              <a:t>part</a:t>
            </a:r>
            <a:r>
              <a:rPr lang="pt-BR"/>
              <a:t> </a:t>
            </a:r>
            <a:r>
              <a:rPr lang="pt-BR" err="1"/>
              <a:t>of</a:t>
            </a:r>
            <a:r>
              <a:rPr lang="pt-BR"/>
              <a:t> it.</a:t>
            </a:r>
            <a:endParaRPr/>
          </a:p>
          <a:p>
            <a:pPr marL="342900"/>
            <a:endParaRPr lang="pt-BR"/>
          </a:p>
          <a:p>
            <a:r>
              <a:rPr lang="pt-BR"/>
              <a:t>Terminal</a:t>
            </a:r>
          </a:p>
          <a:p>
            <a:pPr lvl="1"/>
            <a:r>
              <a:rPr lang="pt-BR" err="1"/>
              <a:t>Boolean</a:t>
            </a:r>
            <a:r>
              <a:rPr lang="pt-BR"/>
              <a:t> </a:t>
            </a:r>
            <a:r>
              <a:rPr lang="pt-BR" err="1"/>
              <a:t>value</a:t>
            </a:r>
            <a:r>
              <a:rPr lang="pt-BR"/>
              <a:t>, </a:t>
            </a:r>
            <a:r>
              <a:rPr lang="pt-BR" err="1"/>
              <a:t>indicates</a:t>
            </a:r>
            <a:r>
              <a:rPr lang="pt-BR"/>
              <a:t> </a:t>
            </a:r>
            <a:r>
              <a:rPr lang="pt-BR" err="1"/>
              <a:t>wether</a:t>
            </a:r>
            <a:r>
              <a:rPr lang="pt-BR"/>
              <a:t> </a:t>
            </a:r>
            <a:r>
              <a:rPr lang="pt-BR" err="1"/>
              <a:t>or</a:t>
            </a:r>
            <a:r>
              <a:rPr lang="pt-BR"/>
              <a:t> </a:t>
            </a:r>
            <a:r>
              <a:rPr lang="pt-BR" err="1"/>
              <a:t>not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current</a:t>
            </a:r>
            <a:r>
              <a:rPr lang="pt-BR"/>
              <a:t> node </a:t>
            </a:r>
            <a:r>
              <a:rPr lang="pt-BR" err="1"/>
              <a:t>is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end</a:t>
            </a:r>
            <a:r>
              <a:rPr lang="pt-BR"/>
              <a:t> </a:t>
            </a:r>
            <a:r>
              <a:rPr lang="pt-BR" err="1"/>
              <a:t>of</a:t>
            </a:r>
            <a:r>
              <a:rPr lang="pt-BR"/>
              <a:t> a </a:t>
            </a:r>
            <a:r>
              <a:rPr lang="pt-BR" err="1"/>
              <a:t>string</a:t>
            </a:r>
            <a:r>
              <a:rPr lang="pt-BR"/>
              <a:t> in </a:t>
            </a:r>
            <a:r>
              <a:rPr lang="pt-BR" err="1"/>
              <a:t>the</a:t>
            </a:r>
            <a:r>
              <a:rPr lang="pt-BR"/>
              <a:t> Trie.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/>
              <a:t>Trie ADT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318770" indent="-318770" defTabSz="543305">
              <a:spcBef>
                <a:spcPts val="900"/>
              </a:spcBef>
              <a:defRPr sz="3348"/>
            </a:pPr>
            <a:r>
              <a:rPr sz="3300"/>
              <a:t>Código que manipula os dados da Estrutura ou Código </a:t>
            </a:r>
            <a:r>
              <a:rPr lang="pt-BR" sz="3300"/>
              <a:t>do Algoritmo</a:t>
            </a:r>
          </a:p>
          <a:p>
            <a:pPr marL="318770" indent="-318770" defTabSz="543305">
              <a:spcBef>
                <a:spcPts val="900"/>
              </a:spcBef>
              <a:defRPr sz="3348"/>
            </a:pPr>
            <a:endParaRPr/>
          </a:p>
          <a:p>
            <a:pPr marL="318770" indent="-318770" defTabSz="543305">
              <a:spcBef>
                <a:spcPts val="900"/>
              </a:spcBef>
              <a:defRPr sz="3348"/>
            </a:pPr>
            <a:r>
              <a:rPr sz="3300" err="1"/>
              <a:t>Exemplos</a:t>
            </a:r>
            <a:endParaRPr sz="3300"/>
          </a:p>
          <a:p>
            <a:pPr marL="637540" lvl="1" indent="-318770" defTabSz="543305">
              <a:spcBef>
                <a:spcPts val="900"/>
              </a:spcBef>
              <a:defRPr sz="2976"/>
            </a:pPr>
            <a:r>
              <a:rPr sz="2950" err="1"/>
              <a:t>Inserção</a:t>
            </a:r>
            <a:endParaRPr sz="2950"/>
          </a:p>
          <a:p>
            <a:pPr marL="637540" lvl="1" indent="-318770" defTabSz="543305">
              <a:spcBef>
                <a:spcPts val="900"/>
              </a:spcBef>
              <a:defRPr sz="2976"/>
            </a:pPr>
            <a:r>
              <a:rPr sz="2950" err="1"/>
              <a:t>Remoção</a:t>
            </a:r>
            <a:endParaRPr sz="2950"/>
          </a:p>
          <a:p>
            <a:pPr marL="637540" lvl="1" indent="-318770" defTabSz="543305">
              <a:spcBef>
                <a:spcPts val="900"/>
              </a:spcBef>
              <a:defRPr sz="2976"/>
            </a:pPr>
            <a:r>
              <a:rPr sz="2950" err="1"/>
              <a:t>Busca</a:t>
            </a:r>
            <a:endParaRPr sz="2950"/>
          </a:p>
          <a:p>
            <a:pPr marL="318770" indent="-318770" defTabSz="543305">
              <a:spcBef>
                <a:spcPts val="900"/>
              </a:spcBef>
              <a:defRPr sz="3348"/>
            </a:pPr>
            <a:endParaRPr/>
          </a:p>
          <a:p>
            <a:pPr marL="318770" indent="-318770" defTabSz="543305">
              <a:spcBef>
                <a:spcPts val="900"/>
              </a:spcBef>
              <a:defRPr sz="3348"/>
            </a:pPr>
            <a:r>
              <a:rPr sz="3300" err="1"/>
              <a:t>Não</a:t>
            </a:r>
            <a:r>
              <a:rPr sz="3300"/>
              <a:t> </a:t>
            </a:r>
            <a:r>
              <a:rPr sz="3300" err="1"/>
              <a:t>coloque</a:t>
            </a:r>
            <a:r>
              <a:rPr sz="3300"/>
              <a:t> </a:t>
            </a:r>
            <a:r>
              <a:rPr lang="pt-BR" sz="3300"/>
              <a:t>códigos</a:t>
            </a:r>
            <a:r>
              <a:rPr sz="3300"/>
              <a:t> </a:t>
            </a:r>
            <a:r>
              <a:rPr sz="3300" err="1"/>
              <a:t>triviais</a:t>
            </a:r>
            <a:r>
              <a:rPr sz="3300"/>
              <a:t>, </a:t>
            </a:r>
            <a:r>
              <a:rPr sz="3300" err="1"/>
              <a:t>como</a:t>
            </a:r>
            <a:r>
              <a:rPr sz="3300"/>
              <a:t> </a:t>
            </a:r>
            <a:r>
              <a:rPr sz="3300" err="1"/>
              <a:t>createList</a:t>
            </a:r>
            <a:r>
              <a:rPr sz="3300"/>
              <a:t>…</a:t>
            </a:r>
          </a:p>
          <a:p>
            <a:pPr marL="318770" indent="-318770" defTabSz="543305">
              <a:spcBef>
                <a:spcPts val="900"/>
              </a:spcBef>
              <a:defRPr sz="3348"/>
            </a:pPr>
            <a:endParaRPr/>
          </a:p>
          <a:p>
            <a:pPr marL="318770" indent="-318770" defTabSz="543305">
              <a:spcBef>
                <a:spcPts val="900"/>
              </a:spcBef>
              <a:defRPr sz="3348"/>
            </a:pPr>
            <a:r>
              <a:rPr sz="3300" err="1"/>
              <a:t>Coloque</a:t>
            </a:r>
            <a:r>
              <a:rPr sz="3300"/>
              <a:t> </a:t>
            </a:r>
            <a:r>
              <a:rPr sz="3300" err="1"/>
              <a:t>uma</a:t>
            </a:r>
            <a:r>
              <a:rPr sz="3300"/>
              <a:t> </a:t>
            </a:r>
            <a:r>
              <a:rPr sz="3300" err="1"/>
              <a:t>figura</a:t>
            </a:r>
            <a:r>
              <a:rPr sz="3300"/>
              <a:t> (</a:t>
            </a:r>
            <a:r>
              <a:rPr sz="3300" err="1"/>
              <a:t>neste</a:t>
            </a:r>
            <a:r>
              <a:rPr sz="3300"/>
              <a:t> slide </a:t>
            </a:r>
            <a:r>
              <a:rPr sz="3300" err="1"/>
              <a:t>ou</a:t>
            </a:r>
            <a:r>
              <a:rPr sz="3300"/>
              <a:t> no </a:t>
            </a:r>
            <a:r>
              <a:rPr sz="3300" err="1"/>
              <a:t>próximo</a:t>
            </a:r>
            <a:r>
              <a:rPr sz="3300"/>
              <a:t>) para </a:t>
            </a:r>
            <a:r>
              <a:rPr sz="3300" err="1"/>
              <a:t>facilitar</a:t>
            </a:r>
            <a:r>
              <a:rPr sz="3300"/>
              <a:t> a </a:t>
            </a:r>
            <a:r>
              <a:rPr sz="3300" err="1"/>
              <a:t>explicação</a:t>
            </a:r>
            <a:r>
              <a:rPr sz="3300"/>
              <a:t> do </a:t>
            </a:r>
            <a:r>
              <a:rPr sz="3300" err="1"/>
              <a:t>código</a:t>
            </a:r>
            <a:endParaRPr sz="3300"/>
          </a:p>
        </p:txBody>
      </p:sp>
      <p:pic>
        <p:nvPicPr>
          <p:cNvPr id="3" name="Imagem 3" descr="Texto, Carta&#10;&#10;Descrição gerada automaticamente">
            <a:extLst>
              <a:ext uri="{FF2B5EF4-FFF2-40B4-BE49-F238E27FC236}">
                <a16:creationId xmlns:a16="http://schemas.microsoft.com/office/drawing/2014/main" id="{87FCA8C1-450E-F563-8FB2-BBABCF22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" y="1920200"/>
            <a:ext cx="13007994" cy="699152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err="1"/>
              <a:t>Struct</a:t>
            </a:r>
            <a:endParaRPr err="1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528C47-9DD5-C4D2-9B40-88773C91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9D7A74D6-9F40-6183-6ACB-8D888373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72" y="2899395"/>
            <a:ext cx="11167693" cy="32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310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Animação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pt-BR"/>
              <a:t>Link: https://www.cs.usfca.edu/~galles/visualization/Trie.html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err="1"/>
              <a:t>Insert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endParaRPr lang="pt-BR"/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18F9CB6F-811C-147A-E3DE-62CA1E79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36" y="2685942"/>
            <a:ext cx="10901871" cy="556107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PowerPoint Presentation</vt:lpstr>
      <vt:lpstr>String/Prefix Search and Storage</vt:lpstr>
      <vt:lpstr>Trie</vt:lpstr>
      <vt:lpstr>PowerPoint Presentation</vt:lpstr>
      <vt:lpstr>Definitions</vt:lpstr>
      <vt:lpstr>Trie ADT</vt:lpstr>
      <vt:lpstr>Struct</vt:lpstr>
      <vt:lpstr>Animação</vt:lpstr>
      <vt:lpstr>Insert</vt:lpstr>
      <vt:lpstr>Search</vt:lpstr>
      <vt:lpstr>Remove</vt:lpstr>
      <vt:lpstr>Remove</vt:lpstr>
      <vt:lpstr>Auto-Complete</vt:lpstr>
      <vt:lpstr>Auto-Complete</vt:lpstr>
      <vt:lpstr>Why is it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2022-06-26T00:31:58Z</dcterms:modified>
</cp:coreProperties>
</file>