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1" d="100"/>
          <a:sy n="41" d="100"/>
        </p:scale>
        <p:origin x="13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09F0-6EB1-DC45-B84C-8254449E7D77}" type="datetimeFigureOut">
              <a:rPr lang="ru-RU" smtClean="0"/>
              <a:t>15.05.2017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FA008A6-737C-F140-94D0-B6396276044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09F0-6EB1-DC45-B84C-8254449E7D77}" type="datetimeFigureOut">
              <a:rPr lang="ru-RU" smtClean="0"/>
              <a:t>15.05.2017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08A6-737C-F140-94D0-B6396276044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09F0-6EB1-DC45-B84C-8254449E7D77}" type="datetimeFigureOut">
              <a:rPr lang="ru-RU" smtClean="0"/>
              <a:t>15.05.2017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08A6-737C-F140-94D0-B6396276044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09F0-6EB1-DC45-B84C-8254449E7D77}" type="datetimeFigureOut">
              <a:rPr lang="ru-RU" smtClean="0"/>
              <a:t>15.05.2017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08A6-737C-F140-94D0-B6396276044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09F0-6EB1-DC45-B84C-8254449E7D77}" type="datetimeFigureOut">
              <a:rPr lang="ru-RU" smtClean="0"/>
              <a:t>15.05.2017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08A6-737C-F140-94D0-B6396276044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09F0-6EB1-DC45-B84C-8254449E7D77}" type="datetimeFigureOut">
              <a:rPr lang="ru-RU" smtClean="0"/>
              <a:t>15.05.2017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08A6-737C-F140-94D0-B6396276044D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09F0-6EB1-DC45-B84C-8254449E7D77}" type="datetimeFigureOut">
              <a:rPr lang="ru-RU" smtClean="0"/>
              <a:t>15.05.2017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08A6-737C-F140-94D0-B6396276044D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09F0-6EB1-DC45-B84C-8254449E7D77}" type="datetimeFigureOut">
              <a:rPr lang="ru-RU" smtClean="0"/>
              <a:t>15.05.2017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08A6-737C-F140-94D0-B6396276044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09F0-6EB1-DC45-B84C-8254449E7D77}" type="datetimeFigureOut">
              <a:rPr lang="ru-RU" smtClean="0"/>
              <a:t>15.05.2017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08A6-737C-F140-94D0-B6396276044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09F0-6EB1-DC45-B84C-8254449E7D77}" type="datetimeFigureOut">
              <a:rPr lang="ru-RU" smtClean="0"/>
              <a:t>15.05.2017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08A6-737C-F140-94D0-B6396276044D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Чтобы добавить рисунок, перетащите его на заполнитель или щелкните значок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09F0-6EB1-DC45-B84C-8254449E7D77}" type="datetimeFigureOut">
              <a:rPr lang="ru-RU" smtClean="0"/>
              <a:t>15.05.2017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08A6-737C-F140-94D0-B6396276044D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BB009F0-6EB1-DC45-B84C-8254449E7D77}" type="datetimeFigureOut">
              <a:rPr lang="ru-RU" smtClean="0"/>
              <a:t>15.05.2017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CFA008A6-737C-F140-94D0-B6396276044D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484626" y="508271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Подсчитать количество точек пересечения произвольных прямых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3000" dirty="0" smtClean="0"/>
              <a:t>Презентация проекта по информатике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866359" y="5449858"/>
            <a:ext cx="2273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Автор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 err="1" smtClean="0"/>
              <a:t>Винникова</a:t>
            </a:r>
            <a:r>
              <a:rPr lang="ru-RU" dirty="0" smtClean="0"/>
              <a:t> Анна 10-3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781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Визуализация результата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970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Возникшие затруднения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853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решения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</a:p>
          <a:p>
            <a:r>
              <a:rPr lang="ru-RU" dirty="0" smtClean="0"/>
              <a:t>Входные и выходные данные</a:t>
            </a:r>
          </a:p>
          <a:p>
            <a:r>
              <a:rPr lang="ru-RU" dirty="0" smtClean="0"/>
              <a:t>Визуализация постановки задачи</a:t>
            </a:r>
          </a:p>
          <a:p>
            <a:r>
              <a:rPr lang="ru-RU" dirty="0" smtClean="0"/>
              <a:t>Математическая модель</a:t>
            </a:r>
          </a:p>
          <a:p>
            <a:r>
              <a:rPr lang="ru-RU" dirty="0" smtClean="0"/>
              <a:t>Визуализация структуры данных</a:t>
            </a:r>
          </a:p>
          <a:p>
            <a:r>
              <a:rPr lang="ru-RU" dirty="0" smtClean="0"/>
              <a:t>Визуализация метода решения </a:t>
            </a:r>
          </a:p>
          <a:p>
            <a:r>
              <a:rPr lang="ru-RU" dirty="0" smtClean="0"/>
              <a:t>Пример работы программы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6100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          </a:t>
            </a:r>
            <a:r>
              <a:rPr lang="ru-RU" b="1" dirty="0" smtClean="0">
                <a:latin typeface="Georgia"/>
              </a:rPr>
              <a:t>Постановка задачи</a:t>
            </a:r>
            <a:endParaRPr lang="ru-RU" b="1" dirty="0">
              <a:latin typeface="Georgi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6532" y="2238320"/>
            <a:ext cx="846605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Georgia"/>
              </a:rPr>
              <a:t>Задано множество прямых на плоскости </a:t>
            </a:r>
          </a:p>
          <a:p>
            <a:r>
              <a:rPr lang="ru-RU" sz="2400" dirty="0" smtClean="0">
                <a:latin typeface="Georgia"/>
              </a:rPr>
              <a:t>                                      (коэффициентами своих уравнений)</a:t>
            </a:r>
            <a:r>
              <a:rPr lang="en-US" sz="2400" dirty="0" smtClean="0">
                <a:latin typeface="Georgia"/>
              </a:rPr>
              <a:t>. </a:t>
            </a:r>
            <a:endParaRPr lang="ru-RU" sz="2400" dirty="0">
              <a:latin typeface="Georgia"/>
            </a:endParaRPr>
          </a:p>
          <a:p>
            <a:r>
              <a:rPr lang="ru-RU" sz="2400" dirty="0" smtClean="0">
                <a:latin typeface="Georgia"/>
              </a:rPr>
              <a:t>Подсчитать количество точек пересечения этих прямых</a:t>
            </a:r>
            <a:r>
              <a:rPr lang="en-US" sz="2400" dirty="0" smtClean="0">
                <a:latin typeface="Georgia"/>
              </a:rPr>
              <a:t>.</a:t>
            </a:r>
            <a:endParaRPr lang="ru-RU" sz="2400" dirty="0">
              <a:latin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951494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230925" y="274638"/>
            <a:ext cx="8227275" cy="1143000"/>
          </a:xfrm>
        </p:spPr>
        <p:txBody>
          <a:bodyPr>
            <a:noAutofit/>
          </a:bodyPr>
          <a:lstStyle/>
          <a:p>
            <a:r>
              <a:rPr lang="ru-RU" sz="3200" b="1" dirty="0" smtClean="0">
                <a:latin typeface="Georgia"/>
              </a:rPr>
              <a:t>Входные и выходные данные</a:t>
            </a:r>
            <a:br>
              <a:rPr lang="ru-RU" sz="3200" b="1" dirty="0" smtClean="0">
                <a:latin typeface="Georgia"/>
              </a:rPr>
            </a:br>
            <a:endParaRPr lang="ru-RU" sz="3200" b="1" dirty="0">
              <a:latin typeface="Georgia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65995" y="1600201"/>
            <a:ext cx="7772400" cy="3733800"/>
          </a:xfrm>
        </p:spPr>
        <p:txBody>
          <a:bodyPr>
            <a:normAutofit/>
          </a:bodyPr>
          <a:lstStyle/>
          <a:p>
            <a:r>
              <a:rPr lang="ru-RU" sz="2400" dirty="0" smtClean="0">
                <a:latin typeface="Georgia"/>
              </a:rPr>
              <a:t>Входные данные</a:t>
            </a:r>
            <a:r>
              <a:rPr lang="en-US" sz="2400" dirty="0" smtClean="0">
                <a:latin typeface="Georgia"/>
              </a:rPr>
              <a:t>:</a:t>
            </a:r>
            <a:endParaRPr lang="ru-RU" sz="2400" dirty="0" smtClean="0">
              <a:latin typeface="Georgia"/>
            </a:endParaRPr>
          </a:p>
          <a:p>
            <a:pPr marL="0" indent="0">
              <a:buNone/>
            </a:pPr>
            <a:r>
              <a:rPr lang="ru-RU" sz="2400" dirty="0">
                <a:latin typeface="Georgia"/>
              </a:rPr>
              <a:t>н</a:t>
            </a:r>
            <a:r>
              <a:rPr lang="ru-RU" sz="2400" dirty="0" smtClean="0">
                <a:latin typeface="Georgia"/>
              </a:rPr>
              <a:t>а вход подаётся множество прямых</a:t>
            </a:r>
            <a:r>
              <a:rPr lang="en-US" sz="2400" dirty="0" smtClean="0">
                <a:latin typeface="Georgia"/>
              </a:rPr>
              <a:t>, </a:t>
            </a:r>
            <a:r>
              <a:rPr lang="ru-RU" sz="2400" dirty="0" smtClean="0">
                <a:latin typeface="Georgia"/>
              </a:rPr>
              <a:t>с заданными      коэффициентами</a:t>
            </a:r>
            <a:endParaRPr lang="en-US" sz="2400" dirty="0" smtClean="0">
              <a:latin typeface="Georgia"/>
            </a:endParaRPr>
          </a:p>
          <a:p>
            <a:r>
              <a:rPr lang="ru-RU" sz="2400" dirty="0" smtClean="0">
                <a:latin typeface="Georgia"/>
              </a:rPr>
              <a:t>Выходные данные</a:t>
            </a:r>
            <a:r>
              <a:rPr lang="en-US" sz="2400" dirty="0" smtClean="0">
                <a:latin typeface="Georgia"/>
              </a:rPr>
              <a:t>:</a:t>
            </a:r>
          </a:p>
          <a:p>
            <a:pPr marL="0" indent="0">
              <a:buNone/>
            </a:pPr>
            <a:r>
              <a:rPr lang="ru-RU" sz="2400" dirty="0">
                <a:latin typeface="Georgia"/>
              </a:rPr>
              <a:t>м</a:t>
            </a:r>
            <a:r>
              <a:rPr lang="ru-RU" sz="2400" dirty="0" smtClean="0">
                <a:latin typeface="Georgia"/>
              </a:rPr>
              <a:t>ножество точек пересечения заданных прямых</a:t>
            </a:r>
            <a:endParaRPr lang="ru-RU" sz="2400" dirty="0">
              <a:latin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594974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Визуализация постановки задачи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199" y="1600200"/>
            <a:ext cx="4496717" cy="4020751"/>
          </a:xfrm>
        </p:spPr>
        <p:txBody>
          <a:bodyPr>
            <a:normAutofit/>
          </a:bodyPr>
          <a:lstStyle/>
          <a:p>
            <a:r>
              <a:rPr lang="ru-RU" dirty="0" smtClean="0"/>
              <a:t>Имеем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Множество прямых</a:t>
            </a:r>
          </a:p>
          <a:p>
            <a:r>
              <a:rPr lang="ru-RU" dirty="0" smtClean="0"/>
              <a:t>Требуется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Нарисовать эти прямые и  нарисовать точки их пересечения</a:t>
            </a:r>
            <a:r>
              <a:rPr lang="en-US" dirty="0" smtClean="0"/>
              <a:t>. </a:t>
            </a:r>
            <a:r>
              <a:rPr lang="ru-RU" smtClean="0"/>
              <a:t>Вывести количество </a:t>
            </a:r>
            <a:r>
              <a:rPr lang="ru-RU" dirty="0" smtClean="0"/>
              <a:t>этих точек пересечения</a:t>
            </a:r>
            <a:r>
              <a:rPr lang="en-US" dirty="0" smtClean="0"/>
              <a:t>.</a:t>
            </a:r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5155091" y="1936524"/>
            <a:ext cx="2036890" cy="8928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V="1">
            <a:off x="5393986" y="1936524"/>
            <a:ext cx="2854160" cy="12826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5155091" y="1600200"/>
            <a:ext cx="3093055" cy="1099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5155091" y="4300593"/>
            <a:ext cx="2502105" cy="14083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V="1">
            <a:off x="5054504" y="4086821"/>
            <a:ext cx="2602692" cy="15341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173536" y="3973647"/>
            <a:ext cx="2513264" cy="6035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Овал 17"/>
          <p:cNvSpPr/>
          <p:nvPr/>
        </p:nvSpPr>
        <p:spPr>
          <a:xfrm>
            <a:off x="6173536" y="4841311"/>
            <a:ext cx="150881" cy="1005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7329502" y="4181132"/>
            <a:ext cx="102160" cy="11946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7277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Математическая модель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9369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Визуализация структуры данных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722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Визуализация метода решения 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387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работы программы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Входные данные</a:t>
            </a:r>
          </a:p>
          <a:p>
            <a:r>
              <a:rPr lang="ru-RU" dirty="0" smtClean="0"/>
              <a:t>Выходные данные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8801646"/>
      </p:ext>
    </p:extLst>
  </p:cSld>
  <p:clrMapOvr>
    <a:masterClrMapping/>
  </p:clrMapOvr>
</p:sld>
</file>

<file path=ppt/theme/theme1.xml><?xml version="1.0" encoding="utf-8"?>
<a:theme xmlns:a="http://schemas.openxmlformats.org/drawingml/2006/main" name="Городской поп">
  <a:themeElements>
    <a:clrScheme name="Городской поп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Городской поп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Городской поп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Городская музыка.thmx</Template>
  <TotalTime>111</TotalTime>
  <Words>127</Words>
  <Application>Microsoft Office PowerPoint</Application>
  <PresentationFormat>Экран (4:3)</PresentationFormat>
  <Paragraphs>34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Corbel</vt:lpstr>
      <vt:lpstr>Georgia</vt:lpstr>
      <vt:lpstr>Gill Sans MT</vt:lpstr>
      <vt:lpstr>Wingdings 3</vt:lpstr>
      <vt:lpstr>Городской поп</vt:lpstr>
      <vt:lpstr>Подсчитать количество точек пересечения произвольных прямых</vt:lpstr>
      <vt:lpstr>Этапы решения задачи</vt:lpstr>
      <vt:lpstr>           Постановка задачи</vt:lpstr>
      <vt:lpstr>Входные и выходные данные </vt:lpstr>
      <vt:lpstr>Визуализация постановки задачи </vt:lpstr>
      <vt:lpstr>Математическая модель </vt:lpstr>
      <vt:lpstr>Визуализация структуры данных </vt:lpstr>
      <vt:lpstr>Визуализация метода решения  </vt:lpstr>
      <vt:lpstr>Пример работы программы </vt:lpstr>
      <vt:lpstr>Визуализация результата</vt:lpstr>
      <vt:lpstr>Возникшие затруднения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Подсчитать количество точек пересечения произвольных прямых</dc:title>
  <dc:creator>Igor</dc:creator>
  <cp:lastModifiedBy>Admin</cp:lastModifiedBy>
  <cp:revision>10</cp:revision>
  <dcterms:created xsi:type="dcterms:W3CDTF">2017-05-14T14:47:31Z</dcterms:created>
  <dcterms:modified xsi:type="dcterms:W3CDTF">2017-05-14T22:43:25Z</dcterms:modified>
</cp:coreProperties>
</file>