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8999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9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5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2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7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6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3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2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44F9587-D98A-984B-C039-C9B952863701}"/>
              </a:ext>
            </a:extLst>
          </p:cNvPr>
          <p:cNvSpPr/>
          <p:nvPr/>
        </p:nvSpPr>
        <p:spPr>
          <a:xfrm>
            <a:off x="375940" y="523958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 descr="日历&#10;&#10;描述已自动生成">
            <a:extLst>
              <a:ext uri="{FF2B5EF4-FFF2-40B4-BE49-F238E27FC236}">
                <a16:creationId xmlns:a16="http://schemas.microsoft.com/office/drawing/2014/main" id="{17A8B4F0-9B88-45FC-E0D4-BEBF207B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355"/>
            <a:ext cx="8999538" cy="7071464"/>
          </a:xfrm>
          <a:prstGeom prst="rect">
            <a:avLst/>
          </a:prstGeom>
        </p:spPr>
      </p:pic>
      <p:pic>
        <p:nvPicPr>
          <p:cNvPr id="79" name="图片 78" descr="图表, 散点图&#10;&#10;描述已自动生成">
            <a:extLst>
              <a:ext uri="{FF2B5EF4-FFF2-40B4-BE49-F238E27FC236}">
                <a16:creationId xmlns:a16="http://schemas.microsoft.com/office/drawing/2014/main" id="{C489AB44-FF07-51B3-0522-66B3A5472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2"/>
          <a:stretch/>
        </p:blipFill>
        <p:spPr>
          <a:xfrm>
            <a:off x="3438347" y="9430139"/>
            <a:ext cx="5334324" cy="2874993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532421" y="899379"/>
            <a:ext cx="3966376" cy="664524"/>
            <a:chOff x="483635" y="96906"/>
            <a:chExt cx="3966376" cy="62809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29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1343"/>
              <a:chOff x="1966824" y="437840"/>
              <a:chExt cx="1060450" cy="271343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1343"/>
              <a:chOff x="1966824" y="437840"/>
              <a:chExt cx="1060450" cy="271343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1343"/>
              <a:chOff x="1966824" y="437840"/>
              <a:chExt cx="1060450" cy="271343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61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5033162" y="901106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701C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50613" y="9546864"/>
            <a:ext cx="3063498" cy="3086250"/>
            <a:chOff x="206632" y="6314438"/>
            <a:chExt cx="3032887" cy="3024742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3790"/>
              <a:ext cx="1797277" cy="243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79993" y="2708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79993" y="8642812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250738" y="8642812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77" name="图片 76" descr="图表, 散点图&#10;&#10;描述已自动生成">
            <a:extLst>
              <a:ext uri="{FF2B5EF4-FFF2-40B4-BE49-F238E27FC236}">
                <a16:creationId xmlns:a16="http://schemas.microsoft.com/office/drawing/2014/main" id="{DA86565A-F14A-628B-C467-C79399AF5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9475203"/>
            <a:ext cx="2808000" cy="2808000"/>
          </a:xfrm>
          <a:prstGeom prst="rect">
            <a:avLst/>
          </a:prstGeom>
        </p:spPr>
      </p:pic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409850" y="1241097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881083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5211565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475679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757566" y="12371130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379051" y="8994808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13028C-BCF8-9FAA-10FE-D70A48DF0862}"/>
              </a:ext>
            </a:extLst>
          </p:cNvPr>
          <p:cNvSpPr txBox="1"/>
          <p:nvPr/>
        </p:nvSpPr>
        <p:spPr>
          <a:xfrm>
            <a:off x="735651" y="9003212"/>
            <a:ext cx="773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 performance in </a:t>
            </a:r>
            <a:r>
              <a:rPr lang="en-US" altLang="zh-CN" b="1" i="0" dirty="0">
                <a:solidFill>
                  <a:srgbClr val="701C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real-world situations </a:t>
            </a:r>
            <a:r>
              <a:rPr lang="en-US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b="1" i="0" dirty="0">
                <a:solidFill>
                  <a:srgbClr val="701C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 </a:t>
            </a:r>
            <a:r>
              <a:rPr lang="en-US" altLang="zh-CN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b="1" i="0" dirty="0">
                <a:solidFill>
                  <a:srgbClr val="701C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tudies</a:t>
            </a:r>
            <a:endParaRPr lang="zh-CN" altLang="en-US" b="1" dirty="0">
              <a:solidFill>
                <a:srgbClr val="701C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23C9C6-FCE0-6A49-E4DD-422E960D5E8D}"/>
              </a:ext>
            </a:extLst>
          </p:cNvPr>
          <p:cNvSpPr txBox="1"/>
          <p:nvPr/>
        </p:nvSpPr>
        <p:spPr>
          <a:xfrm>
            <a:off x="1076357" y="506025"/>
            <a:ext cx="714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Benchmarking </a:t>
            </a:r>
            <a:r>
              <a:rPr lang="zh-CN" altLang="en-US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</a:t>
            </a:r>
            <a:r>
              <a:rPr lang="en-US" altLang="zh-CN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b="1" dirty="0">
                <a:solidFill>
                  <a:srgbClr val="701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ramework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using five-fold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8DC8-35EE-F0E4-3DFE-6330BE5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A8415-3366-2A8D-F628-DB9E5059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5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38</Words>
  <Application>Microsoft Office PowerPoint</Application>
  <PresentationFormat>自定义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4</cp:revision>
  <dcterms:created xsi:type="dcterms:W3CDTF">2024-10-11T15:58:34Z</dcterms:created>
  <dcterms:modified xsi:type="dcterms:W3CDTF">2024-10-12T07:40:13Z</dcterms:modified>
</cp:coreProperties>
</file>