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81"/>
    <a:srgbClr val="94697A"/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4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766184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750371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01975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A2E6C0-9386-933C-C5F1-D8B72E0E667C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6FA677-2AB1-7A99-106C-714C988F52F9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5FF13DA3-20B2-6EE7-138B-A0CB5419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" y="385507"/>
            <a:ext cx="4271987" cy="320399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4B26A8-23CC-BD2F-1611-C2FFE76BD3FA}"/>
              </a:ext>
            </a:extLst>
          </p:cNvPr>
          <p:cNvGrpSpPr/>
          <p:nvPr/>
        </p:nvGrpSpPr>
        <p:grpSpPr>
          <a:xfrm>
            <a:off x="4620958" y="266841"/>
            <a:ext cx="2248609" cy="3320042"/>
            <a:chOff x="6799246" y="120316"/>
            <a:chExt cx="2887835" cy="4263851"/>
          </a:xfrm>
        </p:grpSpPr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07AACEF9-11B5-4DD8-D8FA-8E35CB12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120316"/>
              <a:ext cx="2846273" cy="379502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D11AFF5-EF30-BCFA-8769-326DEC1BA932}"/>
                </a:ext>
              </a:extLst>
            </p:cNvPr>
            <p:cNvGrpSpPr/>
            <p:nvPr/>
          </p:nvGrpSpPr>
          <p:grpSpPr>
            <a:xfrm>
              <a:off x="6799246" y="4012452"/>
              <a:ext cx="2887835" cy="371715"/>
              <a:chOff x="6697980" y="4276022"/>
              <a:chExt cx="3009900" cy="387427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CE7F407-C479-AC97-8C02-DCF6A5E47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150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1001729-8EBC-089B-22E5-B859C7AAD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BEA117-5EEC-C425-C878-8E7367214ACB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9C5897-707B-9349-320A-7F0F39D7744C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79B13CB-0BA4-D58F-4D6C-63200CEB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" y="3900608"/>
            <a:ext cx="4271987" cy="320399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640EB-3948-3982-F597-7393D3434EF0}"/>
              </a:ext>
            </a:extLst>
          </p:cNvPr>
          <p:cNvGrpSpPr/>
          <p:nvPr/>
        </p:nvGrpSpPr>
        <p:grpSpPr>
          <a:xfrm>
            <a:off x="4620958" y="3787673"/>
            <a:ext cx="2248609" cy="3335500"/>
            <a:chOff x="6799246" y="4353459"/>
            <a:chExt cx="2887835" cy="4283703"/>
          </a:xfrm>
        </p:grpSpPr>
        <p:pic>
          <p:nvPicPr>
            <p:cNvPr id="19" name="图片 18" descr="图片包含 游戏机, 电脑&#10;&#10;描述已自动生成">
              <a:extLst>
                <a:ext uri="{FF2B5EF4-FFF2-40B4-BE49-F238E27FC236}">
                  <a16:creationId xmlns:a16="http://schemas.microsoft.com/office/drawing/2014/main" id="{458C80E2-A89A-A755-40A7-609DCE2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4353459"/>
              <a:ext cx="2845800" cy="379440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0A07B5A-4270-8170-AEAA-6BE032ACF0EF}"/>
                </a:ext>
              </a:extLst>
            </p:cNvPr>
            <p:cNvGrpSpPr/>
            <p:nvPr/>
          </p:nvGrpSpPr>
          <p:grpSpPr>
            <a:xfrm>
              <a:off x="6799246" y="8265447"/>
              <a:ext cx="2887835" cy="371715"/>
              <a:chOff x="6697980" y="4276022"/>
              <a:chExt cx="3009900" cy="387427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89E0BA6-6386-BF20-9314-6D50A555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084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9597AD8-218D-9C89-2D71-8E3AB4AC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F919C1-38B4-D022-8C56-865FE2610801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EBF1C2-7136-C9B4-CBDB-FAC5E5D83A77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2D5E5-D52F-B558-AD22-E754E856C2CA}"/>
              </a:ext>
            </a:extLst>
          </p:cNvPr>
          <p:cNvSpPr txBox="1"/>
          <p:nvPr/>
        </p:nvSpPr>
        <p:spPr>
          <a:xfrm>
            <a:off x="3842406" y="2573706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GDSC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372C0-80BF-2A1B-A76D-75714E316FC7}"/>
              </a:ext>
            </a:extLst>
          </p:cNvPr>
          <p:cNvSpPr txBox="1"/>
          <p:nvPr/>
        </p:nvSpPr>
        <p:spPr>
          <a:xfrm>
            <a:off x="3842406" y="6128273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TCGA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 descr="图形用户界面, 图表&#10;&#10;描述已自动生成">
            <a:extLst>
              <a:ext uri="{FF2B5EF4-FFF2-40B4-BE49-F238E27FC236}">
                <a16:creationId xmlns:a16="http://schemas.microsoft.com/office/drawing/2014/main" id="{9AAE7E47-F391-74F3-0F6C-93B48D677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893277"/>
            <a:ext cx="3845900" cy="3203990"/>
          </a:xfrm>
          <a:prstGeom prst="rect">
            <a:avLst/>
          </a:prstGeom>
        </p:spPr>
      </p:pic>
      <p:pic>
        <p:nvPicPr>
          <p:cNvPr id="41" name="图片 40" descr="图形用户界面&#10;&#10;描述已自动生成">
            <a:extLst>
              <a:ext uri="{FF2B5EF4-FFF2-40B4-BE49-F238E27FC236}">
                <a16:creationId xmlns:a16="http://schemas.microsoft.com/office/drawing/2014/main" id="{844C4631-93E5-92E9-4B57-094719E0C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79435"/>
            <a:ext cx="3850051" cy="320744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C36969-018E-E7E0-77DD-93DD1C104C5A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E231CB-5C45-80F9-F0C7-E63A19F1C722}"/>
              </a:ext>
            </a:extLst>
          </p:cNvPr>
          <p:cNvSpPr txBox="1"/>
          <p:nvPr/>
        </p:nvSpPr>
        <p:spPr>
          <a:xfrm>
            <a:off x="422573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27CF1E-D5A3-73DD-414F-07CBC825B9C0}"/>
              </a:ext>
            </a:extLst>
          </p:cNvPr>
          <p:cNvSpPr txBox="1"/>
          <p:nvPr/>
        </p:nvSpPr>
        <p:spPr>
          <a:xfrm>
            <a:off x="7036813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78823E5-61C6-A10C-B7AF-D4B50C5353EC}"/>
              </a:ext>
            </a:extLst>
          </p:cNvPr>
          <p:cNvSpPr txBox="1"/>
          <p:nvPr/>
        </p:nvSpPr>
        <p:spPr>
          <a:xfrm>
            <a:off x="0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EE697DC-2EF7-00FA-6518-54FF951C5760}"/>
              </a:ext>
            </a:extLst>
          </p:cNvPr>
          <p:cNvSpPr txBox="1"/>
          <p:nvPr/>
        </p:nvSpPr>
        <p:spPr>
          <a:xfrm>
            <a:off x="4225738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7E531-C198-23EC-91DB-07C0A347648A}"/>
              </a:ext>
            </a:extLst>
          </p:cNvPr>
          <p:cNvSpPr txBox="1"/>
          <p:nvPr/>
        </p:nvSpPr>
        <p:spPr>
          <a:xfrm>
            <a:off x="7036813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0" name="图片 9" descr="徽标&#10;&#10;描述已自动生成">
            <a:extLst>
              <a:ext uri="{FF2B5EF4-FFF2-40B4-BE49-F238E27FC236}">
                <a16:creationId xmlns:a16="http://schemas.microsoft.com/office/drawing/2014/main" id="{DD93B5C9-C5A2-B217-76ED-DEA8BFE15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7" y="6108540"/>
            <a:ext cx="1828804" cy="914402"/>
          </a:xfrm>
          <a:prstGeom prst="rect">
            <a:avLst/>
          </a:prstGeom>
        </p:spPr>
      </p:pic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FB856CAE-E4D5-525B-3848-4530A7059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7" y="2561196"/>
            <a:ext cx="182880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E496E0-4FC3-5530-FE4E-53A196D09DEE}"/>
              </a:ext>
            </a:extLst>
          </p:cNvPr>
          <p:cNvGrpSpPr/>
          <p:nvPr/>
        </p:nvGrpSpPr>
        <p:grpSpPr>
          <a:xfrm>
            <a:off x="116680" y="3609532"/>
            <a:ext cx="10566401" cy="2606920"/>
            <a:chOff x="-1" y="3148211"/>
            <a:chExt cx="10943434" cy="2699941"/>
          </a:xfrm>
        </p:grpSpPr>
        <p:pic>
          <p:nvPicPr>
            <p:cNvPr id="6" name="图片 5" descr="图表, 散点图&#10;&#10;描述已自动生成">
              <a:extLst>
                <a:ext uri="{FF2B5EF4-FFF2-40B4-BE49-F238E27FC236}">
                  <a16:creationId xmlns:a16="http://schemas.microsoft.com/office/drawing/2014/main" id="{A391CB86-24B0-476F-C80F-AE8339CE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148211"/>
              <a:ext cx="10799763" cy="2699941"/>
            </a:xfrm>
            <a:prstGeom prst="rect">
              <a:avLst/>
            </a:prstGeom>
          </p:spPr>
        </p:pic>
        <p:pic>
          <p:nvPicPr>
            <p:cNvPr id="10" name="图片 9" descr="图片包含 应用程序&#10;&#10;描述已自动生成">
              <a:extLst>
                <a:ext uri="{FF2B5EF4-FFF2-40B4-BE49-F238E27FC236}">
                  <a16:creationId xmlns:a16="http://schemas.microsoft.com/office/drawing/2014/main" id="{5771DC08-5BFE-785D-9E79-653EC29A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629" y="4712484"/>
              <a:ext cx="1828804" cy="914402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DF5983-A506-72A1-7E2E-99AA1052BD6F}"/>
                </a:ext>
              </a:extLst>
            </p:cNvPr>
            <p:cNvSpPr txBox="1"/>
            <p:nvPr/>
          </p:nvSpPr>
          <p:spPr>
            <a:xfrm>
              <a:off x="6103838" y="5295583"/>
              <a:ext cx="4711543" cy="239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Consistency between the predicted value of virtual screening by Mine and GDSC tests</a:t>
              </a: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DF3617-6452-9F82-56DF-24D79CC6CF42}"/>
              </a:ext>
            </a:extLst>
          </p:cNvPr>
          <p:cNvCxnSpPr>
            <a:cxnSpLocks/>
          </p:cNvCxnSpPr>
          <p:nvPr/>
        </p:nvCxnSpPr>
        <p:spPr>
          <a:xfrm>
            <a:off x="486460" y="351217"/>
            <a:ext cx="0" cy="3134712"/>
          </a:xfrm>
          <a:prstGeom prst="line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4613717-AC08-3B95-AEF7-69B2CFE2B97F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C2453-91F9-EC47-5B12-0BB4FD322E75}"/>
              </a:ext>
            </a:extLst>
          </p:cNvPr>
          <p:cNvSpPr txBox="1"/>
          <p:nvPr/>
        </p:nvSpPr>
        <p:spPr>
          <a:xfrm>
            <a:off x="0" y="33680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5" name="图片 4" descr="电子设备的屏幕上写着字&#10;&#10;中度可信度描述已自动生成">
            <a:extLst>
              <a:ext uri="{FF2B5EF4-FFF2-40B4-BE49-F238E27FC236}">
                <a16:creationId xmlns:a16="http://schemas.microsoft.com/office/drawing/2014/main" id="{E085CF48-FA20-02D6-5663-38440778C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1" y="64476"/>
            <a:ext cx="6912001" cy="3456000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EAC01BE4-5BB3-7B10-EFCA-CEB015613EEA}"/>
              </a:ext>
            </a:extLst>
          </p:cNvPr>
          <p:cNvGrpSpPr/>
          <p:nvPr/>
        </p:nvGrpSpPr>
        <p:grpSpPr>
          <a:xfrm>
            <a:off x="0" y="6133879"/>
            <a:ext cx="4876800" cy="4490286"/>
            <a:chOff x="116680" y="6467063"/>
            <a:chExt cx="3636962" cy="334871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ED8AC7D-873C-7198-A51C-80AEBD10D8F5}"/>
                </a:ext>
              </a:extLst>
            </p:cNvPr>
            <p:cNvGrpSpPr/>
            <p:nvPr/>
          </p:nvGrpSpPr>
          <p:grpSpPr>
            <a:xfrm>
              <a:off x="116680" y="6468497"/>
              <a:ext cx="2002026" cy="1750806"/>
              <a:chOff x="116680" y="6468497"/>
              <a:chExt cx="2002026" cy="1750806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FBD343A5-9B10-A8FE-74E2-1E7E9AE4A3FE}"/>
                  </a:ext>
                </a:extLst>
              </p:cNvPr>
              <p:cNvGrpSpPr/>
              <p:nvPr/>
            </p:nvGrpSpPr>
            <p:grpSpPr>
              <a:xfrm>
                <a:off x="243007" y="6468497"/>
                <a:ext cx="1750806" cy="1750806"/>
                <a:chOff x="101599" y="6216452"/>
                <a:chExt cx="2381250" cy="2381250"/>
              </a:xfrm>
            </p:grpSpPr>
            <p:pic>
              <p:nvPicPr>
                <p:cNvPr id="11" name="图形 10">
                  <a:extLst>
                    <a:ext uri="{FF2B5EF4-FFF2-40B4-BE49-F238E27FC236}">
                      <a16:creationId xmlns:a16="http://schemas.microsoft.com/office/drawing/2014/main" id="{83CA6596-D6D7-757E-A672-B98FA871F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599" y="6216452"/>
                  <a:ext cx="2381250" cy="2381250"/>
                </a:xfrm>
                <a:prstGeom prst="rect">
                  <a:avLst/>
                </a:prstGeom>
              </p:spPr>
            </p:pic>
            <p:pic>
              <p:nvPicPr>
                <p:cNvPr id="22" name="图片 21" descr="形状&#10;&#10;中度可信度描述已自动生成">
                  <a:extLst>
                    <a:ext uri="{FF2B5EF4-FFF2-40B4-BE49-F238E27FC236}">
                      <a16:creationId xmlns:a16="http://schemas.microsoft.com/office/drawing/2014/main" id="{C5E77B8A-7828-69FC-A752-274EBE7DF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822" y="6252753"/>
                  <a:ext cx="1828804" cy="914402"/>
                </a:xfrm>
                <a:prstGeom prst="rect">
                  <a:avLst/>
                </a:prstGeom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6998552-1746-DCF9-27B2-2C8F95BD4751}"/>
                  </a:ext>
                </a:extLst>
              </p:cNvPr>
              <p:cNvSpPr txBox="1"/>
              <p:nvPr/>
            </p:nvSpPr>
            <p:spPr>
              <a:xfrm>
                <a:off x="116680" y="7750290"/>
                <a:ext cx="2002026" cy="32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Captured by All Samples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CCLE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7C32C95-5AD1-5455-B5E4-298819890D2F}"/>
                </a:ext>
              </a:extLst>
            </p:cNvPr>
            <p:cNvGrpSpPr/>
            <p:nvPr/>
          </p:nvGrpSpPr>
          <p:grpSpPr>
            <a:xfrm>
              <a:off x="116680" y="8063535"/>
              <a:ext cx="2002026" cy="1752240"/>
              <a:chOff x="116680" y="8063535"/>
              <a:chExt cx="2002026" cy="175224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DE3C8F7-CAD1-3599-1C5B-B88C31EB11DB}"/>
                  </a:ext>
                </a:extLst>
              </p:cNvPr>
              <p:cNvGrpSpPr/>
              <p:nvPr/>
            </p:nvGrpSpPr>
            <p:grpSpPr>
              <a:xfrm>
                <a:off x="241573" y="8063535"/>
                <a:ext cx="1752240" cy="1752240"/>
                <a:chOff x="99649" y="8358755"/>
                <a:chExt cx="2383200" cy="2383200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2AC364E9-A76D-DDA8-71BA-6D693EB15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49" y="8358755"/>
                  <a:ext cx="2383200" cy="2383200"/>
                </a:xfrm>
                <a:prstGeom prst="rect">
                  <a:avLst/>
                </a:prstGeom>
              </p:spPr>
            </p:pic>
            <p:pic>
              <p:nvPicPr>
                <p:cNvPr id="36" name="图片 35" descr="形状&#10;&#10;中度可信度描述已自动生成">
                  <a:extLst>
                    <a:ext uri="{FF2B5EF4-FFF2-40B4-BE49-F238E27FC236}">
                      <a16:creationId xmlns:a16="http://schemas.microsoft.com/office/drawing/2014/main" id="{7091400C-4E28-F405-38BE-95A43396C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822" y="8358755"/>
                  <a:ext cx="1828804" cy="914402"/>
                </a:xfrm>
                <a:prstGeom prst="rect">
                  <a:avLst/>
                </a:prstGeom>
              </p:spPr>
            </p:pic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FA845D2-143B-1A93-7E15-F534619E36AE}"/>
                  </a:ext>
                </a:extLst>
              </p:cNvPr>
              <p:cNvSpPr txBox="1"/>
              <p:nvPr/>
            </p:nvSpPr>
            <p:spPr>
              <a:xfrm>
                <a:off x="116680" y="9381942"/>
                <a:ext cx="2002026" cy="32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Captured by All Samples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GDSC</a:t>
                </a: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621FD72-8750-0A08-99F9-EEDF0802641F}"/>
                </a:ext>
              </a:extLst>
            </p:cNvPr>
            <p:cNvGrpSpPr/>
            <p:nvPr/>
          </p:nvGrpSpPr>
          <p:grpSpPr>
            <a:xfrm>
              <a:off x="1751616" y="8063535"/>
              <a:ext cx="2002026" cy="1752240"/>
              <a:chOff x="1751616" y="8063535"/>
              <a:chExt cx="2002026" cy="1752240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2A4CF2AB-519F-CD5E-1F2D-B6FDB9F22E71}"/>
                  </a:ext>
                </a:extLst>
              </p:cNvPr>
              <p:cNvGrpSpPr/>
              <p:nvPr/>
            </p:nvGrpSpPr>
            <p:grpSpPr>
              <a:xfrm>
                <a:off x="1876509" y="8063535"/>
                <a:ext cx="1752240" cy="1752240"/>
                <a:chOff x="2482849" y="8358755"/>
                <a:chExt cx="2383200" cy="2383200"/>
              </a:xfrm>
            </p:grpSpPr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5B558437-3F05-37A1-43C6-4EF7EF903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2849" y="8358755"/>
                  <a:ext cx="2383200" cy="2383200"/>
                </a:xfrm>
                <a:prstGeom prst="rect">
                  <a:avLst/>
                </a:prstGeom>
              </p:spPr>
            </p:pic>
            <p:pic>
              <p:nvPicPr>
                <p:cNvPr id="38" name="图片 37" descr="形状&#10;&#10;中度可信度描述已自动生成">
                  <a:extLst>
                    <a:ext uri="{FF2B5EF4-FFF2-40B4-BE49-F238E27FC236}">
                      <a16:creationId xmlns:a16="http://schemas.microsoft.com/office/drawing/2014/main" id="{5AFA1725-9C9C-CBCE-71C2-4C6F1C5DB7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0047" y="8358755"/>
                  <a:ext cx="1828804" cy="914402"/>
                </a:xfrm>
                <a:prstGeom prst="rect">
                  <a:avLst/>
                </a:prstGeom>
              </p:spPr>
            </p:pic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BF0C4F-A037-5293-B3DA-90CEB884F1D7}"/>
                  </a:ext>
                </a:extLst>
              </p:cNvPr>
              <p:cNvSpPr txBox="1"/>
              <p:nvPr/>
            </p:nvSpPr>
            <p:spPr>
              <a:xfrm>
                <a:off x="1751616" y="9381942"/>
                <a:ext cx="2002026" cy="32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Captured by Sensitive Samples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GDSC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A82007E-E60E-9CC4-B3D2-B04AA7E45C9F}"/>
                </a:ext>
              </a:extLst>
            </p:cNvPr>
            <p:cNvGrpSpPr/>
            <p:nvPr/>
          </p:nvGrpSpPr>
          <p:grpSpPr>
            <a:xfrm>
              <a:off x="1751616" y="6467063"/>
              <a:ext cx="2002026" cy="1752240"/>
              <a:chOff x="1751616" y="6467063"/>
              <a:chExt cx="2002026" cy="1752240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05AA9B85-DD4E-3EAB-C041-FB12B9B612A6}"/>
                  </a:ext>
                </a:extLst>
              </p:cNvPr>
              <p:cNvGrpSpPr/>
              <p:nvPr/>
            </p:nvGrpSpPr>
            <p:grpSpPr>
              <a:xfrm>
                <a:off x="1865421" y="6467063"/>
                <a:ext cx="1752240" cy="1752240"/>
                <a:chOff x="2482849" y="6214502"/>
                <a:chExt cx="2383200" cy="2383200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E4356454-06A2-10B1-2E78-3758588F1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2849" y="6214502"/>
                  <a:ext cx="2383200" cy="2383200"/>
                </a:xfrm>
                <a:prstGeom prst="rect">
                  <a:avLst/>
                </a:prstGeom>
              </p:spPr>
            </p:pic>
            <p:pic>
              <p:nvPicPr>
                <p:cNvPr id="34" name="图片 33" descr="形状&#10;&#10;中度可信度描述已自动生成">
                  <a:extLst>
                    <a:ext uri="{FF2B5EF4-FFF2-40B4-BE49-F238E27FC236}">
                      <a16:creationId xmlns:a16="http://schemas.microsoft.com/office/drawing/2014/main" id="{AEE3339E-517A-D129-7441-A4066B9E2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0047" y="6252753"/>
                  <a:ext cx="1828804" cy="914402"/>
                </a:xfrm>
                <a:prstGeom prst="rect">
                  <a:avLst/>
                </a:prstGeom>
              </p:spPr>
            </p:pic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21F0D9D-04FF-E3AE-ABDF-36F3C66CED62}"/>
                  </a:ext>
                </a:extLst>
              </p:cNvPr>
              <p:cNvSpPr txBox="1"/>
              <p:nvPr/>
            </p:nvSpPr>
            <p:spPr>
              <a:xfrm>
                <a:off x="1751616" y="7744791"/>
                <a:ext cx="2002026" cy="32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Captured by Sensitive Samples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CCLE</a:t>
                </a:r>
              </a:p>
            </p:txBody>
          </p: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F4AAA69-6BAC-074E-E82A-8705914AB41B}"/>
              </a:ext>
            </a:extLst>
          </p:cNvPr>
          <p:cNvSpPr txBox="1"/>
          <p:nvPr/>
        </p:nvSpPr>
        <p:spPr>
          <a:xfrm>
            <a:off x="7115941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EC37E1-B7BD-6373-E96D-86E41379651A}"/>
              </a:ext>
            </a:extLst>
          </p:cNvPr>
          <p:cNvSpPr txBox="1"/>
          <p:nvPr/>
        </p:nvSpPr>
        <p:spPr>
          <a:xfrm>
            <a:off x="0" y="6230800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923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94</Words>
  <Application>Microsoft Office PowerPoint</Application>
  <PresentationFormat>自定义</PresentationFormat>
  <Paragraphs>42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13</cp:revision>
  <dcterms:created xsi:type="dcterms:W3CDTF">2024-10-11T15:58:34Z</dcterms:created>
  <dcterms:modified xsi:type="dcterms:W3CDTF">2024-10-21T16:21:13Z</dcterms:modified>
</cp:coreProperties>
</file>