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6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819039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8A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8A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8A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803226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8A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8A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8AC3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8AC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8AC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8AC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33600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41</Words>
  <Application>Microsoft Office PowerPoint</Application>
  <PresentationFormat>自定义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5</cp:revision>
  <dcterms:created xsi:type="dcterms:W3CDTF">2024-10-11T15:58:34Z</dcterms:created>
  <dcterms:modified xsi:type="dcterms:W3CDTF">2024-10-17T06:38:19Z</dcterms:modified>
</cp:coreProperties>
</file>