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7" r:id="rId7"/>
    <p:sldId id="279" r:id="rId8"/>
    <p:sldId id="278" r:id="rId9"/>
    <p:sldId id="280" r:id="rId10"/>
    <p:sldId id="285" r:id="rId11"/>
    <p:sldId id="284" r:id="rId12"/>
    <p:sldId id="283" r:id="rId13"/>
    <p:sldId id="282" r:id="rId14"/>
    <p:sldId id="286" r:id="rId15"/>
    <p:sldId id="294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D40ED-B8F8-4C2D-AB97-825A87909F6D}" v="1" dt="2023-05-08T04:34:5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 VEER V" userId="S::raghu.20211com0030@presidencyuniversity.in::14b8a672-2af6-4ff4-a2fe-1f77420b1f53" providerId="AD" clId="Web-{D23D40ED-B8F8-4C2D-AB97-825A87909F6D}"/>
    <pc:docChg chg="modSld">
      <pc:chgData name="RAGHU VEER V" userId="S::raghu.20211com0030@presidencyuniversity.in::14b8a672-2af6-4ff4-a2fe-1f77420b1f53" providerId="AD" clId="Web-{D23D40ED-B8F8-4C2D-AB97-825A87909F6D}" dt="2023-05-08T04:34:52.494" v="0" actId="1076"/>
      <pc:docMkLst>
        <pc:docMk/>
      </pc:docMkLst>
      <pc:sldChg chg="modSp">
        <pc:chgData name="RAGHU VEER V" userId="S::raghu.20211com0030@presidencyuniversity.in::14b8a672-2af6-4ff4-a2fe-1f77420b1f53" providerId="AD" clId="Web-{D23D40ED-B8F8-4C2D-AB97-825A87909F6D}" dt="2023-05-08T04:34:52.494" v="0" actId="1076"/>
        <pc:sldMkLst>
          <pc:docMk/>
          <pc:sldMk cId="2098943479" sldId="260"/>
        </pc:sldMkLst>
        <pc:picChg chg="mod">
          <ac:chgData name="RAGHU VEER V" userId="S::raghu.20211com0030@presidencyuniversity.in::14b8a672-2af6-4ff4-a2fe-1f77420b1f53" providerId="AD" clId="Web-{D23D40ED-B8F8-4C2D-AB97-825A87909F6D}" dt="2023-05-08T04:34:52.494" v="0" actId="1076"/>
          <ac:picMkLst>
            <pc:docMk/>
            <pc:sldMk cId="2098943479" sldId="260"/>
            <ac:picMk id="5" creationId="{666CF640-4E89-A2BB-CFDE-DD715A8FD7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02618-BCB5-226A-CACB-7A598E81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59D377-C157-0F53-73DF-C4867DED9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03717E-2563-8E2F-C507-48337C71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88348-704F-502A-80ED-65446FDB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5A9AD-DC4E-F63E-8C46-5536EE6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3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8CA49-5D84-7891-D150-6FDA4ED1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5EE62D-6F09-7A99-FF3F-0AE84D06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BBC196-2E74-7F3D-3C2B-2208E724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478A2-F977-960A-5417-8D242A68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DD57F-1A57-F840-9106-06D4FCC6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4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A75255-49E3-68D9-A95A-5B8486FD7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8DA9A7-BD1E-A481-DFCC-64180D42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9DC333-ADF8-9F4F-B94E-D9658ADA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B1EFEC-FB75-9B60-2F7D-22C52621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D048F4-296C-F6CE-B1EB-3454B3FF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0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00542-E3DD-58FE-52BB-C170B7C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EF8CD2-CAED-8CB9-30A0-1148C2BA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898F6-31FC-7DD7-8556-18E177F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1DEB00-53AB-3F36-40EA-E1F7FDA4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B1A86C-59A0-3AC8-A406-11930762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4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20BB4-CCA0-74E3-786C-8EC90E32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208C2B-96FC-391D-680B-FBEF5ED6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406FF-DC7F-9966-5750-46309683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A6D323-B250-9675-B71D-C6E5272F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3556AA-1F42-6702-40D5-D01FA795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5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CDBC1-E5CD-EA84-321D-175ABE9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C5BF7-84FD-5FFA-9B49-884602AE5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A789EB-A2CE-5A05-5EF2-62568BCF3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40E473-60E4-D248-AEB9-18E9189F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730D56-EF1A-5602-790D-D96F9B06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9E1779-FB53-EBAE-473B-45093F70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1EBFF-91F2-7A9A-BFB1-DFC33F83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250834-71BB-3EFA-6F26-0F3D6B48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18CE63-D9D1-5F3D-11CF-D332851F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A78BC2-A277-4503-8C73-7234AE47F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7EB2596-CFAB-536E-F7F3-805EE499E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5A9D00-30F8-D0EE-1CF9-373DB895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2754605-F16C-84D8-6B5A-71BBAB5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B74916-A06F-2CB2-2460-3F50CD6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9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A204B-7DDC-AB7C-A353-3F869686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2B6BB1-54F0-E6C9-4540-34A16BF0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58A840-5255-AF9D-75BF-C76AC160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5B41D2-1124-51BA-217E-6D9DC2FD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4B7DF74-D520-4E6A-4FDB-72F0C31C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7154BF-F6BE-CDA4-B2B8-75E340CC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A6F974-3FF8-0A49-E184-DEBB4772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BAC30-CA0E-7494-37A7-7798424A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35D97-C342-194A-24FC-7770EF4D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B26959-0B80-81AE-10C6-B1EC2C79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41BA8B-1636-0619-F672-EE4E34E2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7D660E-4D1D-639E-C0AF-9617C53A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591FD3-26B1-B73E-0F9A-0F9A39B7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72C33-38E0-D951-47F8-FA955587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7459156-D029-6828-4A55-7BB5C322B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10A02-873D-B427-F2FF-DE845A29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96DD60-761C-6895-9DCD-C01A6465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063F43-4E74-5791-7823-EC30F3E7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5E1526-ABBC-91DA-E006-0D5875E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0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5D96E2-A539-FA0B-371D-1E5642D2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3E6B25-19DD-AC87-2196-2104A317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344147-7425-A938-598F-DE371B89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0CC7-FFA4-4B41-8F4F-1C427257F85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73950C-7A64-B209-B9B1-1F9345B56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E43F1F-D2B7-AC48-9625-1CCA11355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DE053-249F-4953-B158-690477583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1" y="1998261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Numerical problem on </a:t>
            </a: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</a:t>
            </a: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9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B62467C-9A17-7554-17B4-90342DB8F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4" y="647700"/>
            <a:ext cx="10347159" cy="5562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559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5CCDB7-2FFE-4FF5-D6CD-359090082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4" y="833437"/>
            <a:ext cx="10039149" cy="5191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802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CAD4FF-1A78-B3E0-4366-3C0FA13C1C0C}"/>
              </a:ext>
            </a:extLst>
          </p:cNvPr>
          <p:cNvSpPr/>
          <p:nvPr/>
        </p:nvSpPr>
        <p:spPr>
          <a:xfrm>
            <a:off x="4214261" y="962526"/>
            <a:ext cx="3763478" cy="1078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Parents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1B4687D-F126-9E0F-56CB-5413F47E78B4}"/>
              </a:ext>
            </a:extLst>
          </p:cNvPr>
          <p:cNvCxnSpPr/>
          <p:nvPr/>
        </p:nvCxnSpPr>
        <p:spPr>
          <a:xfrm flipH="1">
            <a:off x="3898231" y="2040555"/>
            <a:ext cx="1453415" cy="126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CDACE3-C700-F53E-C2BF-5FEE7ADA5632}"/>
              </a:ext>
            </a:extLst>
          </p:cNvPr>
          <p:cNvSpPr txBox="1"/>
          <p:nvPr/>
        </p:nvSpPr>
        <p:spPr>
          <a:xfrm>
            <a:off x="3898231" y="2464067"/>
            <a:ext cx="7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4D0B416-6A1C-FAFA-522D-31E8001F1D4D}"/>
              </a:ext>
            </a:extLst>
          </p:cNvPr>
          <p:cNvSpPr/>
          <p:nvPr/>
        </p:nvSpPr>
        <p:spPr>
          <a:xfrm>
            <a:off x="3219650" y="3205212"/>
            <a:ext cx="1357162" cy="1174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Cinema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0E35A2-7438-2E94-29EA-513976D5FE74}"/>
              </a:ext>
            </a:extLst>
          </p:cNvPr>
          <p:cNvCxnSpPr>
            <a:cxnSpLocks/>
          </p:cNvCxnSpPr>
          <p:nvPr/>
        </p:nvCxnSpPr>
        <p:spPr>
          <a:xfrm>
            <a:off x="6432883" y="2040555"/>
            <a:ext cx="774834" cy="1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79F55C9-E1BE-4292-9AA8-3C6F341C04F7}"/>
              </a:ext>
            </a:extLst>
          </p:cNvPr>
          <p:cNvSpPr txBox="1"/>
          <p:nvPr/>
        </p:nvSpPr>
        <p:spPr>
          <a:xfrm>
            <a:off x="7207717" y="2487145"/>
            <a:ext cx="7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9255134-399B-68B5-8E04-873EEB6D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65" y="3429000"/>
            <a:ext cx="3054507" cy="16066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329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148480-12A6-43F1-E0DC-DAEAF204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4" y="676275"/>
            <a:ext cx="10327909" cy="55054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8733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935242-E13C-3AD5-8764-A7BF01BBE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779646"/>
            <a:ext cx="10809170" cy="53901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8102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2B52902-FD18-ED66-AC6D-AA90065FB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09" y="680987"/>
            <a:ext cx="9403882" cy="5496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885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A4E0C81-B278-AECC-1AB2-97026F944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98" y="885524"/>
            <a:ext cx="9175803" cy="45816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9266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3F80DBA-2CF6-86C2-EC70-7D33D4C9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64" y="962526"/>
            <a:ext cx="9236671" cy="52144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521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FDCD492-658A-6D0F-E066-2C300DC83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442762"/>
            <a:ext cx="9719142" cy="57342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41348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9CAA3A2-5CAC-B9EC-0BA8-6F22134A8CF2}"/>
              </a:ext>
            </a:extLst>
          </p:cNvPr>
          <p:cNvSpPr/>
          <p:nvPr/>
        </p:nvSpPr>
        <p:spPr>
          <a:xfrm>
            <a:off x="4610501" y="779646"/>
            <a:ext cx="2367815" cy="1116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Parents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6456A52-4272-6F41-4A00-964D1E54C8EC}"/>
              </a:ext>
            </a:extLst>
          </p:cNvPr>
          <p:cNvCxnSpPr>
            <a:cxnSpLocks/>
          </p:cNvCxnSpPr>
          <p:nvPr/>
        </p:nvCxnSpPr>
        <p:spPr>
          <a:xfrm flipV="1">
            <a:off x="3965608" y="1896177"/>
            <a:ext cx="1193533" cy="1068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B2D5DB2-C68F-3B85-1FB8-4A21D1683C92}"/>
              </a:ext>
            </a:extLst>
          </p:cNvPr>
          <p:cNvSpPr txBox="1"/>
          <p:nvPr/>
        </p:nvSpPr>
        <p:spPr>
          <a:xfrm>
            <a:off x="3965608" y="21368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6D2F3CF-DA7B-41B9-B3F2-FC4FEB9AAFBA}"/>
              </a:ext>
            </a:extLst>
          </p:cNvPr>
          <p:cNvSpPr/>
          <p:nvPr/>
        </p:nvSpPr>
        <p:spPr>
          <a:xfrm>
            <a:off x="2935706" y="2926081"/>
            <a:ext cx="2088682" cy="1155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Cinema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884E9FA-74CA-49D7-986F-E815BF218C77}"/>
              </a:ext>
            </a:extLst>
          </p:cNvPr>
          <p:cNvCxnSpPr>
            <a:cxnSpLocks/>
          </p:cNvCxnSpPr>
          <p:nvPr/>
        </p:nvCxnSpPr>
        <p:spPr>
          <a:xfrm flipH="1" flipV="1">
            <a:off x="6266046" y="1929063"/>
            <a:ext cx="766815" cy="1247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8A1A52-7065-068D-4250-6E550D724E86}"/>
              </a:ext>
            </a:extLst>
          </p:cNvPr>
          <p:cNvSpPr txBox="1"/>
          <p:nvPr/>
        </p:nvSpPr>
        <p:spPr>
          <a:xfrm>
            <a:off x="6649453" y="22685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DB4712D-7CF9-EFDF-3E13-70B6EC28AC57}"/>
              </a:ext>
            </a:extLst>
          </p:cNvPr>
          <p:cNvSpPr/>
          <p:nvPr/>
        </p:nvSpPr>
        <p:spPr>
          <a:xfrm>
            <a:off x="6177815" y="3176338"/>
            <a:ext cx="2367815" cy="644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A7AD26E-E362-012D-9177-E9692E9802F8}"/>
              </a:ext>
            </a:extLst>
          </p:cNvPr>
          <p:cNvCxnSpPr>
            <a:cxnSpLocks/>
          </p:cNvCxnSpPr>
          <p:nvPr/>
        </p:nvCxnSpPr>
        <p:spPr>
          <a:xfrm flipV="1">
            <a:off x="6096000" y="3821230"/>
            <a:ext cx="709061" cy="74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44DB01E-F42B-7ADF-E8A9-F1A476FC9EB4}"/>
              </a:ext>
            </a:extLst>
          </p:cNvPr>
          <p:cNvCxnSpPr>
            <a:cxnSpLocks/>
          </p:cNvCxnSpPr>
          <p:nvPr/>
        </p:nvCxnSpPr>
        <p:spPr>
          <a:xfrm flipV="1">
            <a:off x="7268678" y="3821230"/>
            <a:ext cx="0" cy="827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A6C701B-6EF9-80A8-F5B9-F38E010B35CC}"/>
              </a:ext>
            </a:extLst>
          </p:cNvPr>
          <p:cNvCxnSpPr>
            <a:cxnSpLocks/>
          </p:cNvCxnSpPr>
          <p:nvPr/>
        </p:nvCxnSpPr>
        <p:spPr>
          <a:xfrm flipH="1" flipV="1">
            <a:off x="7786838" y="3821230"/>
            <a:ext cx="462013" cy="74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3437E46-9B41-E119-62B7-D5FED01700AA}"/>
              </a:ext>
            </a:extLst>
          </p:cNvPr>
          <p:cNvSpPr txBox="1"/>
          <p:nvPr/>
        </p:nvSpPr>
        <p:spPr>
          <a:xfrm>
            <a:off x="5536130" y="464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Windy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D5512CB-06D4-75C4-3339-9F1E6F140E11}"/>
              </a:ext>
            </a:extLst>
          </p:cNvPr>
          <p:cNvSpPr txBox="1"/>
          <p:nvPr/>
        </p:nvSpPr>
        <p:spPr>
          <a:xfrm>
            <a:off x="6904522" y="464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6E1FF03-29EB-52A6-F783-3853C018C719}"/>
              </a:ext>
            </a:extLst>
          </p:cNvPr>
          <p:cNvSpPr txBox="1"/>
          <p:nvPr/>
        </p:nvSpPr>
        <p:spPr>
          <a:xfrm>
            <a:off x="8017844" y="4670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913F725-4F72-B850-066F-89212017BD6D}"/>
              </a:ext>
            </a:extLst>
          </p:cNvPr>
          <p:cNvCxnSpPr>
            <a:cxnSpLocks/>
          </p:cNvCxnSpPr>
          <p:nvPr/>
        </p:nvCxnSpPr>
        <p:spPr>
          <a:xfrm flipH="1" flipV="1">
            <a:off x="8470231" y="5039370"/>
            <a:ext cx="154005" cy="331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6AA85A0-4151-2D85-D81A-9CA582BB1F51}"/>
              </a:ext>
            </a:extLst>
          </p:cNvPr>
          <p:cNvCxnSpPr>
            <a:cxnSpLocks/>
          </p:cNvCxnSpPr>
          <p:nvPr/>
        </p:nvCxnSpPr>
        <p:spPr>
          <a:xfrm flipV="1">
            <a:off x="7268678" y="5039370"/>
            <a:ext cx="9625" cy="23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76524C0-0D2A-AD18-48A8-6E4EC4613FE2}"/>
              </a:ext>
            </a:extLst>
          </p:cNvPr>
          <p:cNvCxnSpPr>
            <a:cxnSpLocks/>
          </p:cNvCxnSpPr>
          <p:nvPr/>
        </p:nvCxnSpPr>
        <p:spPr>
          <a:xfrm flipV="1">
            <a:off x="5937183" y="4883035"/>
            <a:ext cx="0" cy="409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BB0C82-3F76-D580-1040-7C50AF194331}"/>
              </a:ext>
            </a:extLst>
          </p:cNvPr>
          <p:cNvSpPr txBox="1"/>
          <p:nvPr/>
        </p:nvSpPr>
        <p:spPr>
          <a:xfrm>
            <a:off x="6862813" y="5292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 in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B788537-A952-1855-FE16-6ABE255BF76B}"/>
              </a:ext>
            </a:extLst>
          </p:cNvPr>
          <p:cNvSpPr txBox="1"/>
          <p:nvPr/>
        </p:nvSpPr>
        <p:spPr>
          <a:xfrm>
            <a:off x="8245642" y="52956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Tennis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D61241-62B2-2C20-F947-792E729E5027}"/>
              </a:ext>
            </a:extLst>
          </p:cNvPr>
          <p:cNvSpPr/>
          <p:nvPr/>
        </p:nvSpPr>
        <p:spPr>
          <a:xfrm>
            <a:off x="5399772" y="5292108"/>
            <a:ext cx="1050758" cy="409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Money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EA3D8C8-515C-6DEB-8284-E725EDEF8FFB}"/>
              </a:ext>
            </a:extLst>
          </p:cNvPr>
          <p:cNvCxnSpPr>
            <a:cxnSpLocks/>
          </p:cNvCxnSpPr>
          <p:nvPr/>
        </p:nvCxnSpPr>
        <p:spPr>
          <a:xfrm flipV="1">
            <a:off x="5399772" y="5693889"/>
            <a:ext cx="197318" cy="281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44B876AC-EE24-9C7D-0704-FBE1CC3CFEB6}"/>
              </a:ext>
            </a:extLst>
          </p:cNvPr>
          <p:cNvCxnSpPr>
            <a:cxnSpLocks/>
          </p:cNvCxnSpPr>
          <p:nvPr/>
        </p:nvCxnSpPr>
        <p:spPr>
          <a:xfrm flipH="1" flipV="1">
            <a:off x="6134501" y="5701181"/>
            <a:ext cx="131545" cy="273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D60836D-F067-F721-614D-89E8663AD1E1}"/>
              </a:ext>
            </a:extLst>
          </p:cNvPr>
          <p:cNvSpPr txBox="1"/>
          <p:nvPr/>
        </p:nvSpPr>
        <p:spPr>
          <a:xfrm>
            <a:off x="5061284" y="59182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Rich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2F9B1B-00D3-266A-985F-0871F0102BF3}"/>
              </a:ext>
            </a:extLst>
          </p:cNvPr>
          <p:cNvSpPr txBox="1"/>
          <p:nvPr/>
        </p:nvSpPr>
        <p:spPr>
          <a:xfrm>
            <a:off x="6012581" y="5974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Poor</a:t>
            </a:r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45639CA3-2F34-259D-B438-0DD0D49D0469}"/>
              </a:ext>
            </a:extLst>
          </p:cNvPr>
          <p:cNvCxnSpPr>
            <a:cxnSpLocks/>
          </p:cNvCxnSpPr>
          <p:nvPr/>
        </p:nvCxnSpPr>
        <p:spPr>
          <a:xfrm flipV="1">
            <a:off x="5390147" y="6199362"/>
            <a:ext cx="9625" cy="23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939DCDCD-69A3-2A57-9A9F-35C89C3EB1D8}"/>
              </a:ext>
            </a:extLst>
          </p:cNvPr>
          <p:cNvCxnSpPr>
            <a:cxnSpLocks/>
          </p:cNvCxnSpPr>
          <p:nvPr/>
        </p:nvCxnSpPr>
        <p:spPr>
          <a:xfrm flipV="1">
            <a:off x="6266046" y="6248729"/>
            <a:ext cx="9625" cy="23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D5FB2AC-B47B-3FB6-A748-6CE1CEE1CA11}"/>
              </a:ext>
            </a:extLst>
          </p:cNvPr>
          <p:cNvSpPr txBox="1"/>
          <p:nvPr/>
        </p:nvSpPr>
        <p:spPr>
          <a:xfrm>
            <a:off x="4812632" y="6362047"/>
            <a:ext cx="132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Shopping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9E24FE8-9DB8-4884-A5AE-E83600BEF766}"/>
              </a:ext>
            </a:extLst>
          </p:cNvPr>
          <p:cNvSpPr txBox="1"/>
          <p:nvPr/>
        </p:nvSpPr>
        <p:spPr>
          <a:xfrm>
            <a:off x="5937183" y="6404417"/>
            <a:ext cx="132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7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DE053-249F-4953-B158-690477583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18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ID3 Algorithm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97B3C1-C6B8-4B4E-9282-4FCD191C8806}"/>
              </a:ext>
            </a:extLst>
          </p:cNvPr>
          <p:cNvSpPr txBox="1"/>
          <p:nvPr/>
        </p:nvSpPr>
        <p:spPr>
          <a:xfrm>
            <a:off x="558265" y="2415744"/>
            <a:ext cx="1076104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500" dirty="0">
                <a:latin typeface="Times New Roman" panose="02020603050405020304" pitchFamily="18" charset="0"/>
              </a:rPr>
              <a:t>1. Invented by J. Ross Quinlan</a:t>
            </a:r>
          </a:p>
          <a:p>
            <a:pPr eaLnBrk="1" hangingPunct="1"/>
            <a:r>
              <a:rPr lang="en-US" altLang="en-US" sz="2500" dirty="0">
                <a:latin typeface="Times New Roman" panose="02020603050405020304" pitchFamily="18" charset="0"/>
              </a:rPr>
              <a:t>2. Employs a top-down greedy search through the space of possible decision trees.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dirty="0">
                <a:latin typeface="Times New Roman" panose="02020603050405020304" pitchFamily="18" charset="0"/>
              </a:rPr>
              <a:t>3. Greedy because there is no backtracking. It picks the highest values first.</a:t>
            </a:r>
          </a:p>
          <a:p>
            <a:pPr eaLnBrk="1" hangingPunct="1"/>
            <a:r>
              <a:rPr lang="en-US" altLang="en-US" sz="2500" dirty="0">
                <a:latin typeface="Times New Roman" panose="02020603050405020304" pitchFamily="18" charset="0"/>
              </a:rPr>
              <a:t>4. Select the attribute that is most useful for classifying examples (the attribute that has the highest Information Gain).</a:t>
            </a:r>
          </a:p>
        </p:txBody>
      </p:sp>
    </p:spTree>
    <p:extLst>
      <p:ext uri="{BB962C8B-B14F-4D97-AF65-F5344CB8AC3E}">
        <p14:creationId xmlns:p14="http://schemas.microsoft.com/office/powerpoint/2010/main" val="21141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D0D91-5BC3-73D2-633C-6BBFA112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17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Numerical problem on decision tree using GINI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57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98943-0CD8-394E-6199-138BC17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7CD3B-42BA-E62E-82A9-715BC7FD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Gini index for the entire dataset</a:t>
            </a:r>
          </a:p>
          <a:p>
            <a:pPr marL="0" indent="0">
              <a:buNone/>
            </a:pPr>
            <a:r>
              <a:rPr lang="en-US" dirty="0"/>
              <a:t>Find the Gini index for each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 for Gini index:</a:t>
            </a: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Giniform">
            <a:extLst>
              <a:ext uri="{FF2B5EF4-FFF2-40B4-BE49-F238E27FC236}">
                <a16:creationId xmlns:a16="http://schemas.microsoft.com/office/drawing/2014/main" xmlns="" id="{120740DC-62B6-A53C-4C2C-0604044E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5" y="3874769"/>
            <a:ext cx="4344202" cy="115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82F9ED-2C58-567B-9CF4-5DEF547C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8736"/>
            <a:ext cx="3333180" cy="15291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874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FA6D70-E1F3-35A7-87BB-099639EA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1" y="712269"/>
            <a:ext cx="8482902" cy="53516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8737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8B016D-A76D-4C60-C84C-92F0155C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827773"/>
            <a:ext cx="9683016" cy="53131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067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8875-F957-A483-03F8-7C31B1B5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38" y="702644"/>
            <a:ext cx="9914021" cy="55345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218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7048DF-0E6C-01CC-B099-431827803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702643"/>
            <a:ext cx="9991023" cy="54671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8788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912393-3000-E96C-5928-EC00AA3C7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8" y="770021"/>
            <a:ext cx="10664792" cy="54773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7604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DCE9556E35F6468D90C956B144F708" ma:contentTypeVersion="10" ma:contentTypeDescription="Create a new document." ma:contentTypeScope="" ma:versionID="528a60d7ecf623425dd129a6fde5ecc2">
  <xsd:schema xmlns:xsd="http://www.w3.org/2001/XMLSchema" xmlns:xs="http://www.w3.org/2001/XMLSchema" xmlns:p="http://schemas.microsoft.com/office/2006/metadata/properties" xmlns:ns2="3fe94ae4-5cc5-4c69-8954-9bf7251d6bc2" xmlns:ns3="4716ba99-3752-4c3e-9f79-58d8a55db6ca" targetNamespace="http://schemas.microsoft.com/office/2006/metadata/properties" ma:root="true" ma:fieldsID="d9126fd4639efcf3f0fbd4dbdeeb513c" ns2:_="" ns3:_="">
    <xsd:import namespace="3fe94ae4-5cc5-4c69-8954-9bf7251d6bc2"/>
    <xsd:import namespace="4716ba99-3752-4c3e-9f79-58d8a55db6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94ae4-5cc5-4c69-8954-9bf7251d6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6ba99-3752-4c3e-9f79-58d8a55db6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c82da0f-f1e6-4139-b730-410519b99763}" ma:internalName="TaxCatchAll" ma:showField="CatchAllData" ma:web="4716ba99-3752-4c3e-9f79-58d8a55db6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e94ae4-5cc5-4c69-8954-9bf7251d6bc2">
      <Terms xmlns="http://schemas.microsoft.com/office/infopath/2007/PartnerControls"/>
    </lcf76f155ced4ddcb4097134ff3c332f>
    <TaxCatchAll xmlns="4716ba99-3752-4c3e-9f79-58d8a55db6ca" xsi:nil="true"/>
  </documentManagement>
</p:properties>
</file>

<file path=customXml/itemProps1.xml><?xml version="1.0" encoding="utf-8"?>
<ds:datastoreItem xmlns:ds="http://schemas.openxmlformats.org/officeDocument/2006/customXml" ds:itemID="{D140241D-91CF-4249-BEEC-277EB2E620DE}"/>
</file>

<file path=customXml/itemProps2.xml><?xml version="1.0" encoding="utf-8"?>
<ds:datastoreItem xmlns:ds="http://schemas.openxmlformats.org/officeDocument/2006/customXml" ds:itemID="{473E914F-039C-4F18-AB3A-8616522DE0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5356A8-CA7B-44E6-A88C-7EDD6377DB5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117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Numerical problem on decision tree</vt:lpstr>
      <vt:lpstr>ID3 Algorithm</vt:lpstr>
      <vt:lpstr>Numerical problem on decision tree using GINI INDEX</vt:lpstr>
      <vt:lpstr>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problem on decision tree</dc:title>
  <dc:creator>ARSHIYA LUBNA</dc:creator>
  <cp:lastModifiedBy>Windows User</cp:lastModifiedBy>
  <cp:revision>73</cp:revision>
  <dcterms:created xsi:type="dcterms:W3CDTF">2022-11-22T17:23:26Z</dcterms:created>
  <dcterms:modified xsi:type="dcterms:W3CDTF">2023-11-07T05:52:18Z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0x01010014DCE9556E35F6468D90C956B144F708</vt:lpwstr>
  </property>
</Properties>
</file>