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Unfortunately I do not have access to the slide contents, so I cannot summarize it or provide supporting notes. If the slide is provided, I would be happy to create helpful summaries and notes for a teacher to effectively communicate the material to high ability 22-year-old students, along with relevant exercises. Please let me know if the slide itself can be shared with 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suggested teacher notes for delivering the content on this slide:
Key Points:
- Newton's laws of motion are the same in any inertial reference frame moving at constant velocity relative to each other. This means the laws work the same even if you view motions from different constant velocity perspectives.
- Newton built on Galileo's qualitative observations about motions and forces to quantify them into precise mathematical laws. This enabled scientists to make quantitative predictions.
Exercises:
- Have students view a ball being thrown from different constant velocity cars or trains and ask if Newton's laws still hold. Does the motion look different?
- Give examples of Galileo's observations and show how Newton expressed them mathematically. For example, Galileo noticed a force is needed to change an object's state of motion, while Newton defined F=ma relating force, mass and acceleration quantitatively.
Delivery Notes:
- Tie back to previous lessons on inertial frames and Galileo's discoveries to build on prior knowledge.  
- Encourage students to visualize the invariance of Newton's laws across constant velocity frames. Use real-world examples they can relate to.
- When introducing formulas, take care to define all variables and units to ensure proper interpretation.
Let me know if you need any clarification or have additional questions!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suggested teacher notes for delivering the content on invariance and Newton's laws to a class of high ability 22-year-old students:
Notes:
- Invariance is a key concept that makes Newton's laws powerful - they apply equally in any inertial reference frame moving at constant velocity. There is no absolute or favored frame.
- Provide examples of different inertial frames - a train moving at constant speed, a spaceship traveling through space at constant speed. The laws work the same.
- Emphasize that this means motion is relative - there's no absolute state of rest. All inertial frames are valid perspectives.
- Do a thought experiment asking students to consider themselves in different constant velocity frames and think through how the laws would still work.
- As an exercise, have students apply Newton's laws to analyze a collision between two pucks on frictionless ice from different inertial frames. Ask them to show the predictions are identical.
- Another exercise is to have them calculate forces on objects during takeoff, flight, and landing of an airplane from both the ground and airplane frame and show the laws give the same results.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suggested teacher notes for delivering the content on the Galilean transformation slide:
Key Points:
- The Galilean transformation equations describe how position coordinates (x,y,z) and velocity components (vx, vy, vz) in one inertial reference frame S are related to measurements made in another inertial frame S'
- Useful for translating measurements between different inertial frames of reference that are in uniform motion relative to one another
- Key equations relate x',y',z' and vx', vy', vz' in frame S' to x,y,z and vx, vy, vz in frame S
Exercises:
- Have students apply the Galilean transformation equations to calculate the position and velocity components of an object in frame S', given measurements made in frame S
- Provide different scenarios with objects moving at constant velocity relative to each other and have students determine what the measurements would be in the other frame
- As an extension, have students consider non-inertial frames and discuss limitations of Galilean transformation, prelude to general relativity
Delivery Tips:
- Give real-world examples of Galilean transforms (passengers in a train car measuring a stationery object on platform)
- Emphasize inertial frames and constant relative velocity assumption 
- Draw diagrams of the two frames S and S' on board, note axis orientation
- Remind students of relativity principles prior to derivation
Let me know if you need any clarification or have additional suggestions!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suggested teacher notes for delivering the content on this slide:
Key Points:
- An inertial frame moves at constant velocity relative to an inertial frame. Newton's laws apply correctly in inertial frames without modification.
- A non-inertial frame accelerates or rotates relative to an inertial frame. Newton's laws do not apply correctly in non-inertial frames without modification through introduction of fictitious or pseudo forces. 
Exercises:
- Provide some examples of inertial and non-inertial frames. Have students identify which is which.
- Present a few scenarios involving objects in accelerating/rotating frames. Ask students to determine what pseudo forces would need to be introduced so that Newton's laws apply correctly.
- Do a think-pair-share activity. In pairs, have students consider this question: "How would Newton's laws be modified for an object on the interior of a spinning space station?" Have them share out responses.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D9EAD3"/>
        </a:solidFill>
      </p:bgPr>
    </p:bg>
    <p:spTree>
      <p:nvGrpSpPr>
        <p:cNvPr id="1" name=""/>
        <p:cNvGrpSpPr/>
        <p:nvPr/>
      </p:nvGrpSpPr>
      <p:grpSpPr>
        <a:xfrm>
          <a:off x="0" y="0"/>
          <a:ext cx="0" cy="0"/>
          <a:chOff x="0" y="0"/>
          <a:chExt cx="0" cy="0"/>
        </a:xfrm>
      </p:grpSpPr>
      <p:sp>
        <p:nvSpPr>
          <p:cNvPr id="2" name="Text 0"/>
          <p:cNvSpPr/>
          <p:nvPr/>
        </p:nvSpPr>
        <p:spPr>
          <a:xfrm>
            <a:off x="457200" y="1143000"/>
            <a:ext cx="8229600" cy="1828800"/>
          </a:xfrm>
          <a:prstGeom prst="rect">
            <a:avLst/>
          </a:prstGeom>
          <a:solidFill>
            <a:srgbClr val="0072C6"/>
          </a:solidFill>
          <a:ln/>
        </p:spPr>
        <p:txBody>
          <a:bodyPr wrap="square" lIns="127000" tIns="127000" rIns="127000" bIns="127000" rtlCol="0" anchor="ctr"/>
          <a:lstStyle/>
          <a:p>
            <a:pPr algn="ctr" indent="0" marL="0">
              <a:buNone/>
            </a:pPr>
            <a:r>
              <a:rPr lang="en-US" sz="4400" b="1" dirty="0">
                <a:solidFill>
                  <a:srgbClr val="FFFFFF"/>
                </a:solidFill>
                <a:latin typeface="Arial" pitchFamily="34" charset="0"/>
                <a:ea typeface="Arial" pitchFamily="34" charset="-122"/>
                <a:cs typeface="Arial" pitchFamily="34" charset="-120"/>
              </a:rPr>
              <a:t>Relatividade</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Newton's laws are invariant in inertial reference frames moving at constant velocity relative to each other. His laws enabled generalization of Galileo's observations into quantitative laws of motion.
</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Invariance means Newton's laws have the remarkable property of being unchanged in any inertial reference frame moving at constant velocity. Thus, all inertial frames are equivalent - there is no favored or absolute frame.  
</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The Galilean transformation describes the relationship between position coordinates and velocity components in two inertial frames S and S'. It enables translation between measurements made in the two frames.
</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3657600" cy="2743200"/>
          </a:xfrm>
          <a:prstGeom prst="rect">
            <a:avLst/>
          </a:prstGeom>
          <a:noFill/>
          <a:ln/>
        </p:spPr>
        <p:txBody>
          <a:bodyPr wrap="square" rtlCol="0" anchor="ctr"/>
          <a:lstStyle/>
          <a:p>
            <a:pPr indent="0" marL="0">
              <a:buNone/>
            </a:pPr>
            <a:r>
              <a:rPr lang="en-US" sz="1800" dirty="0">
                <a:solidFill>
                  <a:srgbClr val="000000"/>
                </a:solidFill>
                <a:latin typeface="Tahoma" pitchFamily="34" charset="0"/>
                <a:ea typeface="Tahoma" pitchFamily="34" charset="-122"/>
                <a:cs typeface="Tahoma" pitchFamily="34" charset="-120"/>
              </a:rPr>
              <a:t> 
In contrast, non-inertial frames are accelerated or rotate relative to an inertial frame. Newton's laws do not apply correctly in non-inertial frames without modification.
</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Relatividade</dc:title>
  <dc:subject>Physics</dc:subject>
  <dc:creator>Vinny Bass</dc:creator>
  <cp:lastModifiedBy>Vinny Bass</cp:lastModifiedBy>
  <cp:revision>1</cp:revision>
  <dcterms:created xsi:type="dcterms:W3CDTF">2024-02-25T05:45:39Z</dcterms:created>
  <dcterms:modified xsi:type="dcterms:W3CDTF">2024-02-25T05:45:39Z</dcterms:modified>
</cp:coreProperties>
</file>