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do not have access to the slide contents, so I am unable to create detailed speaker notes. However, here is an example of how I might structure helpful speaker notes for a teacher presenting to a class of high ability 25-year-old students:
Notes:
- Summarize key points from slide 
- Explain concepts in more depth using relevant examples the students would relate to
- Pose rhetorical questions to encourage critical thinking  
- Suggest 1-2 discussion questions to facilitate student engagement
- Propose 1-2 short exercises or activities that would reinforce understanding
I would be happy to provide more specific speaker notes if you can share the actual slide contents with me. Please let me know if you need any clarification or have additional requests.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do not have access to the slide contents, so I am unable to summarize it or provide supporting notes. If the slide is provided, I would be happy to analyze the content and provide helpful summaries and exercises tailored to the teacher's needs in delivering the material effectively to the high ability 25-year-old student audience. Please let me know if the slide or further context becomes available.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suggested teacher notes for delivering the content on this slide:
Key Points:
- Copernicus proposed a heliocentric model where planets orbit the Sun rather than the Earth
- This led to realizing Earth isn't a special or favored location in the universe  
- The same physical laws discovered on Earth apply everywhere in the universe
Explain how Copernicus' model simplified explanations of planetary motion by having them orbit the Sun. Contrast with prior geocentric models.   
Discussion Questions:
- How did the Copernican model alter conceptions about Earth's place in the universe? What implications did this have?
- What does it mean that physical laws apply uniformly everywhere in the universe? Can you give examples?
Activity: Have students research and present on a modern application of physics principles that relies on the universality of physical laws, such as GPS satellite technology. Compare to how it would have to work under a geocentric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suggested teacher notes for delivering the content on this slide:
Key Points:
- Newton's laws of motion only apply accurately in inertial reference frames that obey the law of inertia (objects at rest or in motion tend to stay in that state).
- Newton's laws are also invariant (remain valid without change) in reference frames moving at a constant velocity relative to inertial frames. So the laws work accurately in those frames too.  
- There are no absolute measurements of space and time - all inertial reference frames are equivalent. Motion is relative to the observer's frame.
Exercises:
- Ask students to give examples of inertial frames from daily experience (e.g. a smooth train ride).  
- Present a scenario with different reference frames (e.g. one on a spaceship traveling at constant speed, one on Earth) and ask students to evaluate whether Newton's laws would apply accurately in each.
- Ask students to explain why there are no absolute space and time measurements. Guide a discussion about relative motion and reference frames.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suggested teacher notes for summarizing the key points and providing relevant exercises based on the slide content:
- Inertial frames move at constant velocity relative to fixed stars. Noninertial frames accelerate.
- Snoopy on the accelerating bus is in a noninertial frame. The ground is an inertial frame.  
- Snoopy floats off his seat since he continues moving forward per Newton's 1st law, while the bus accelerates backward.
- Have students draw diagrams showing Snoopy from the ground frame and bus frame perspectives. Compare his motion in each.
- Ask students to provide real world examples of noninertial frames (car accelerating/decelerating, roundabout/merry-go-round). 
- Do demo: Place a ball on a book, then quickly yank the book away. Discuss from inertial book frame vs noninertial accelerating frame.
- Optional challenge question: How would the forces differ if Snoopy was standing on a scale on the accelerating bus?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suggested teacher notes for presenting the slide on Galilean transformation:
Notes:
- The Galilean transformation equations convert position coordinates (x,y,z) and velocity components (vx, vy, vz) between two inertial reference frames 
- Inertial frames move at constant velocity relative to each other
- Key point: The equations allow us to describe the same event from different reference frames
Exercises:
- Have students practice applying the equations to calculate the position and velocity of an object in two different inertial frames 
- Provide a word problem scenario and have students write out the Galilean transformations to solve for an unknown variable
- Challenge advanced students to derive the transformation equations starting from the relativity of motion principle
The key is connecting this content to concrete examples that demonstrate the usefulness of Galilean transformations. Tie to previous lessons on inertia and Newton's laws for added context. Encourage students to explain the equations in their own words.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do not have access to the slide contents, so I am unable to create detailed teaching notes or summaries. However, some general tips for a teacher presenting complex concepts like relativity to advanced students:
- Use visual aids and demonstrations to make the concepts more concrete. For example, show simulations of time dilation and length contraction.
- Relate back to students' existing knowledge. Find analogies to simpler physics principles they have already learned. 
- Emphasize understanding over memorization. Provide conceptual explanations before jumping into mathematical transformations.
- Involve students in working through examples rather than only lecturing. Guide them to deduce the transformations from first principles.
- Assign challenging problems that require synthesizing multiple aspects of relativity. Look for interesting applications to motivate students to engage deeply.
- Check frequently for student comprehension. Ask them to rephrase key concepts or derive results themselves. 
- Encourage students to explain concepts to each other. Peer instruction reinforces understanding.
I'd be happy to provide more specific teaching notes if you can share the contents of the slide. Please let me know if you have any other questions!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D9EAD3"/>
        </a:solidFill>
      </p:bgPr>
    </p:bg>
    <p:spTree>
      <p:nvGrpSpPr>
        <p:cNvPr id="1" name=""/>
        <p:cNvGrpSpPr/>
        <p:nvPr/>
      </p:nvGrpSpPr>
      <p:grpSpPr>
        <a:xfrm>
          <a:off x="0" y="0"/>
          <a:ext cx="0" cy="0"/>
          <a:chOff x="0" y="0"/>
          <a:chExt cx="0" cy="0"/>
        </a:xfrm>
      </p:grpSpPr>
      <p:sp>
        <p:nvSpPr>
          <p:cNvPr id="2" name="Text 0"/>
          <p:cNvSpPr/>
          <p:nvPr/>
        </p:nvSpPr>
        <p:spPr>
          <a:xfrm>
            <a:off x="457200" y="1143000"/>
            <a:ext cx="8229600" cy="1828800"/>
          </a:xfrm>
          <a:prstGeom prst="rect">
            <a:avLst/>
          </a:prstGeom>
          <a:solidFill>
            <a:srgbClr val="0072C6"/>
          </a:solidFill>
          <a:ln/>
        </p:spPr>
        <p:txBody>
          <a:bodyPr wrap="square" lIns="127000" tIns="127000" rIns="127000" bIns="127000" rtlCol="0" anchor="ctr"/>
          <a:lstStyle/>
          <a:p>
            <a:pPr algn="ctr" indent="0" marL="0">
              <a:buNone/>
            </a:pPr>
            <a:r>
              <a:rPr lang="en-US" sz="4400" b="1" dirty="0">
                <a:solidFill>
                  <a:srgbClr val="FFFFFF"/>
                </a:solidFill>
                <a:latin typeface="Arial" pitchFamily="34" charset="0"/>
                <a:ea typeface="Arial" pitchFamily="34" charset="-122"/>
                <a:cs typeface="Arial" pitchFamily="34" charset="-120"/>
              </a:rPr>
              <a:t>Physics</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Title slide: Relativity and Newton's Laws
</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Copernicus showed motions of planets could be simplified by assuming they orbit the Sun rather than the Earth
- Led to realization Earth isn't special or favored location
- Laws of physics discovered on Earth apply equally everywhere
</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Newton's laws only work in inertial frames (that obey law of inertia)
- Also invariant in frames moving at constant velocity relative to inertial frames
- No absolute measurements of space and time - all inertial frames equivalent 
</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Snoopy demonstrates difference between inertial and noninertial frames
</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Galilean transformation: 
Equations to transform 
- Position coordinates
- Velocity components
from one inertial frame to another
</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Student thinking: Ugh not more equations and transformations! 😫
Teacher: But understanding them is key to grasping relativity concepts! 🤓
</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subject>Physics</dc:subject>
  <dc:creator>Vinny Bass</dc:creator>
  <cp:lastModifiedBy>Vinny Bass</cp:lastModifiedBy>
  <cp:revision>1</cp:revision>
  <dcterms:created xsi:type="dcterms:W3CDTF">2024-02-25T06:23:25Z</dcterms:created>
  <dcterms:modified xsi:type="dcterms:W3CDTF">2024-02-25T06:23:25Z</dcterms:modified>
</cp:coreProperties>
</file>