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6431"/>
            <a:ext cx="7772400" cy="1885071"/>
          </a:xfrm>
        </p:spPr>
        <p:txBody>
          <a:bodyPr>
            <a:normAutofit/>
          </a:bodyPr>
          <a:lstStyle/>
          <a:p>
            <a:r>
              <a:rPr dirty="0" smtClean="0"/>
              <a:t>Hangman </a:t>
            </a:r>
            <a:r>
              <a:rPr dirty="0"/>
              <a:t>Game in </a:t>
            </a:r>
            <a:r>
              <a:rPr dirty="0" smtClean="0"/>
              <a:t>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Task-1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Text-based Hangman with Visual Hanging </a:t>
            </a:r>
            <a:r>
              <a:rPr dirty="0" smtClean="0"/>
              <a:t>Stages</a:t>
            </a:r>
            <a:endParaRPr lang="en-US" dirty="0" smtClean="0"/>
          </a:p>
          <a:p>
            <a:r>
              <a:rPr lang="en-US" dirty="0" smtClean="0"/>
              <a:t>Presented by : B. </a:t>
            </a:r>
            <a:r>
              <a:rPr lang="en-US" dirty="0" err="1" smtClean="0"/>
              <a:t>Theekshana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Python program implements the classic Hangman game.</a:t>
            </a:r>
          </a:p>
          <a:p>
            <a:r>
              <a:t>It uses ASCII art to visually represent the hanging man.</a:t>
            </a:r>
          </a:p>
          <a:p>
            <a:r>
              <a:t>The player guesses one letter at a time to uncover the hidden word.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Randomly selected word from a list</a:t>
            </a:r>
          </a:p>
          <a:p>
            <a:r>
              <a:t>- Visual representation of the hangman</a:t>
            </a:r>
          </a:p>
          <a:p>
            <a:r>
              <a:t>- Tracks missed and correct guesses</a:t>
            </a:r>
          </a:p>
          <a:p>
            <a:r>
              <a:t>- User input validation</a:t>
            </a:r>
          </a:p>
          <a:p>
            <a:r>
              <a:t>- Win/Lose messages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Hangman Visual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t>Stages from 0 to 6 incorrect guesses:</a:t>
            </a:r>
          </a:p>
          <a:p>
            <a:endParaRPr/>
          </a:p>
          <a:p>
            <a:r>
              <a:t>0:     +---+</a:t>
            </a:r>
          </a:p>
          <a:p>
            <a:r>
              <a:t>           |</a:t>
            </a:r>
          </a:p>
          <a:p>
            <a:r>
              <a:t>           |</a:t>
            </a:r>
          </a:p>
          <a:p>
            <a:r>
              <a:t>           |</a:t>
            </a:r>
          </a:p>
          <a:p>
            <a:r>
              <a:t>          ===</a:t>
            </a:r>
          </a:p>
          <a:p>
            <a:r>
              <a:t>1:     +---+</a:t>
            </a:r>
          </a:p>
          <a:p>
            <a:r>
              <a:t>       O   |</a:t>
            </a:r>
          </a:p>
          <a:p>
            <a:r>
              <a:t>           |</a:t>
            </a:r>
          </a:p>
          <a:p>
            <a:r>
              <a:t>           |</a:t>
            </a:r>
          </a:p>
          <a:p>
            <a:r>
              <a:t>          ===</a:t>
            </a:r>
          </a:p>
          <a:p>
            <a:r>
              <a:t>2:     +---+</a:t>
            </a:r>
          </a:p>
          <a:p>
            <a:r>
              <a:t>       O   |</a:t>
            </a:r>
          </a:p>
          <a:p>
            <a:r>
              <a:t>       |   |</a:t>
            </a:r>
          </a:p>
          <a:p>
            <a:r>
              <a:t>           |</a:t>
            </a:r>
          </a:p>
          <a:p>
            <a:r>
              <a:t>          ===</a:t>
            </a:r>
          </a:p>
          <a:p>
            <a:r>
              <a:t>3:     +---+</a:t>
            </a:r>
          </a:p>
          <a:p>
            <a:r>
              <a:t>       O   |</a:t>
            </a:r>
          </a:p>
          <a:p>
            <a:r>
              <a:t>      /|   |</a:t>
            </a:r>
          </a:p>
          <a:p>
            <a:r>
              <a:t>           |</a:t>
            </a:r>
          </a:p>
          <a:p>
            <a:r>
              <a:t>          ===</a:t>
            </a:r>
          </a:p>
          <a:p>
            <a:r>
              <a:t>4:     +---+</a:t>
            </a:r>
          </a:p>
          <a:p>
            <a:r>
              <a:t>       O   |</a:t>
            </a:r>
          </a:p>
          <a:p>
            <a:r>
              <a:t>      /|\  |</a:t>
            </a:r>
          </a:p>
          <a:p>
            <a:r>
              <a:t>           |</a:t>
            </a:r>
          </a:p>
          <a:p>
            <a:r>
              <a:t>          ===</a:t>
            </a:r>
          </a:p>
          <a:p>
            <a:r>
              <a:t>5:     +---+</a:t>
            </a:r>
          </a:p>
          <a:p>
            <a:r>
              <a:t>       O   |</a:t>
            </a:r>
          </a:p>
          <a:p>
            <a:r>
              <a:t>      /|\  |</a:t>
            </a:r>
          </a:p>
          <a:p>
            <a:r>
              <a:t>      /    |</a:t>
            </a:r>
          </a:p>
          <a:p>
            <a:r>
              <a:t>          ===</a:t>
            </a:r>
          </a:p>
          <a:p>
            <a:r>
              <a:t>6:     +---+</a:t>
            </a:r>
          </a:p>
          <a:p>
            <a:r>
              <a:t>       O   |</a:t>
            </a:r>
          </a:p>
          <a:p>
            <a:r>
              <a:t>      /|\  |</a:t>
            </a:r>
          </a:p>
          <a:p>
            <a:r>
              <a:t>      / \  |</a:t>
            </a:r>
          </a:p>
          <a:p>
            <a:r>
              <a:t>          ===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`get_random_word()`: Picks a random word</a:t>
            </a:r>
          </a:p>
          <a:p>
            <a:r>
              <a:t>- `display_board()`: Shows hangman and guessed letters</a:t>
            </a:r>
          </a:p>
          <a:p>
            <a:r>
              <a:t>- `play_game()`: Main game loop</a:t>
            </a:r>
          </a:p>
          <a:p>
            <a:r>
              <a:t>- Input validation and win/loss checks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This Hangman game demonstrates Python programming basics:</a:t>
            </a:r>
          </a:p>
          <a:p>
            <a:r>
              <a:t>- Loops</a:t>
            </a:r>
          </a:p>
          <a:p>
            <a:r>
              <a:t>- Conditionals</a:t>
            </a:r>
          </a:p>
          <a:p>
            <a:r>
              <a:t>- Lists</a:t>
            </a:r>
          </a:p>
          <a:p>
            <a:r>
              <a:t>- Functions</a:t>
            </a:r>
          </a:p>
          <a:p>
            <a:r>
              <a:t>- String operations</a:t>
            </a:r>
          </a:p>
          <a:p>
            <a:r>
              <a:t>It is a great beginner project to enhance coding skills.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244</Words>
  <Application>Microsoft Office PowerPoint</Application>
  <PresentationFormat>On-screen Show (4:3)</PresentationFormat>
  <Paragraphs>64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Hangman Game in Python Task-1</vt:lpstr>
      <vt:lpstr>Introduction</vt:lpstr>
      <vt:lpstr>Game Features</vt:lpstr>
      <vt:lpstr>Hangman Visual Stages</vt:lpstr>
      <vt:lpstr>Code Overview</vt:lpstr>
      <vt:lpstr>Conclusion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Hangman Game in Python Task-1</dc:title>
  <dc:creator>CSB</dc:creator>
  <dc:description>generated using python-pptx</dc:description>
  <cp:lastModifiedBy>CSB</cp:lastModifiedBy>
  <cp:revision>2</cp:revision>
  <dcterms:created xsi:type="dcterms:W3CDTF">2013-01-27T09:14:16Z</dcterms:created>
  <dcterms:modified xsi:type="dcterms:W3CDTF">2025-06-15T15:17:35Z</dcterms:modified>
</cp:coreProperties>
</file>