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C4C4C4"/>
    <a:srgbClr val="84CAC4"/>
    <a:srgbClr val="FFFFFF"/>
    <a:srgbClr val="BDBDBD"/>
    <a:srgbClr val="E1E1E1"/>
    <a:srgbClr val="83CAC4"/>
    <a:srgbClr val="757575"/>
    <a:srgbClr val="9E9E9E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47"/>
    <p:restoredTop sz="91241"/>
  </p:normalViewPr>
  <p:slideViewPr>
    <p:cSldViewPr snapToGrid="0" snapToObjects="1">
      <p:cViewPr>
        <p:scale>
          <a:sx n="70" d="100"/>
          <a:sy n="70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3DA1-6D7A-B14C-9BC2-7A4F5E7FF15F}" type="datetimeFigureOut">
              <a:rPr lang="pt-BR" smtClean="0"/>
              <a:t>24/09/16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6BB4E-0BCA-FE40-9471-3CDF2204056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32167" y="2068468"/>
            <a:ext cx="8735833" cy="3139124"/>
          </a:xfrm>
          <a:prstGeom prst="roundRect">
            <a:avLst>
              <a:gd name="adj" fmla="val 1894"/>
            </a:avLst>
          </a:prstGeom>
          <a:solidFill>
            <a:schemeClr val="bg1"/>
          </a:solidFill>
          <a:ln>
            <a:noFill/>
          </a:ln>
          <a:effectLst>
            <a:outerShdw blurRad="215900" dist="63500" dir="5400000" sx="102000" sy="102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5730"/>
            <a:ext cx="9144000" cy="2387600"/>
          </a:xfrm>
        </p:spPr>
        <p:txBody>
          <a:bodyPr/>
          <a:lstStyle/>
          <a:p>
            <a:r>
              <a:rPr lang="en-GB" b="1" dirty="0" smtClean="0">
                <a:solidFill>
                  <a:srgbClr val="BDBDBD"/>
                </a:solidFill>
                <a:latin typeface="Lato Light" charset="0"/>
                <a:ea typeface="Lato Light" charset="0"/>
                <a:cs typeface="Lato Light" charset="0"/>
              </a:rPr>
              <a:t>Beacons</a:t>
            </a:r>
            <a:endParaRPr lang="en-GB" b="1" dirty="0">
              <a:solidFill>
                <a:srgbClr val="BDBDBD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1083"/>
            <a:ext cx="9144000" cy="1510982"/>
          </a:xfrm>
        </p:spPr>
        <p:txBody>
          <a:bodyPr/>
          <a:lstStyle/>
          <a:p>
            <a:r>
              <a:rPr lang="en-GB" dirty="0" err="1" smtClean="0">
                <a:solidFill>
                  <a:srgbClr val="9E9E9E"/>
                </a:solidFill>
                <a:latin typeface="Lato Light" charset="0"/>
                <a:ea typeface="Lato Light" charset="0"/>
                <a:cs typeface="Lato Light" charset="0"/>
              </a:rPr>
              <a:t>Mundo</a:t>
            </a:r>
            <a:r>
              <a:rPr lang="en-GB" dirty="0" smtClean="0">
                <a:solidFill>
                  <a:srgbClr val="9E9E9E"/>
                </a:solidFill>
                <a:latin typeface="Lato Light" charset="0"/>
                <a:ea typeface="Lato Light" charset="0"/>
                <a:cs typeface="Lato Light" charset="0"/>
              </a:rPr>
              <a:t> de </a:t>
            </a:r>
            <a:r>
              <a:rPr lang="en-GB" dirty="0" err="1" smtClean="0">
                <a:solidFill>
                  <a:srgbClr val="9E9E9E"/>
                </a:solidFill>
                <a:latin typeface="Lato Light" charset="0"/>
                <a:ea typeface="Lato Light" charset="0"/>
                <a:cs typeface="Lato Light" charset="0"/>
              </a:rPr>
              <a:t>Possibilidades</a:t>
            </a:r>
            <a:r>
              <a:rPr lang="en-GB" dirty="0" smtClean="0">
                <a:solidFill>
                  <a:srgbClr val="9E9E9E"/>
                </a:solidFill>
                <a:latin typeface="Lato Light" charset="0"/>
                <a:ea typeface="Lato Light" charset="0"/>
                <a:cs typeface="Lato Light" charset="0"/>
              </a:rPr>
              <a:t> com </a:t>
            </a:r>
            <a:r>
              <a:rPr lang="en-GB" dirty="0" err="1" smtClean="0">
                <a:solidFill>
                  <a:srgbClr val="9E9E9E"/>
                </a:solidFill>
                <a:latin typeface="Lato Light" charset="0"/>
                <a:ea typeface="Lato Light" charset="0"/>
                <a:cs typeface="Lato Light" charset="0"/>
              </a:rPr>
              <a:t>IoT</a:t>
            </a:r>
            <a:endParaRPr lang="en-GB" dirty="0">
              <a:solidFill>
                <a:srgbClr val="9E9E9E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75" y="3575230"/>
            <a:ext cx="4819650" cy="0"/>
          </a:xfrm>
          <a:prstGeom prst="line">
            <a:avLst/>
          </a:prstGeom>
          <a:ln>
            <a:solidFill>
              <a:srgbClr val="83C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decel="67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250950" y="876300"/>
            <a:ext cx="3448050" cy="3505200"/>
          </a:xfrm>
          <a:prstGeom prst="ellipse">
            <a:avLst/>
          </a:prstGeom>
          <a:solidFill>
            <a:schemeClr val="bg1"/>
          </a:solidFill>
          <a:ln>
            <a:solidFill>
              <a:srgbClr val="84C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51750" y="876300"/>
            <a:ext cx="3448050" cy="3505200"/>
          </a:xfrm>
          <a:prstGeom prst="ellipse">
            <a:avLst/>
          </a:prstGeom>
          <a:solidFill>
            <a:schemeClr val="bg1"/>
          </a:solidFill>
          <a:ln>
            <a:solidFill>
              <a:srgbClr val="84C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1800" y="4775200"/>
            <a:ext cx="482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Lato Light" charset="0"/>
                <a:ea typeface="Lato Light" charset="0"/>
                <a:cs typeface="Lato Light" charset="0"/>
              </a:rPr>
              <a:t>Marcelo Augusto</a:t>
            </a:r>
          </a:p>
          <a:p>
            <a:pPr algn="ctr"/>
            <a:endParaRPr lang="pt-BR" dirty="0"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r>
              <a:rPr lang="pt-BR" sz="2000" dirty="0" err="1" smtClean="0">
                <a:latin typeface="Lato Light" charset="0"/>
                <a:ea typeface="Lato Light" charset="0"/>
                <a:cs typeface="Lato Light" charset="0"/>
              </a:rPr>
              <a:t>marcelo.augusto@metractive.com</a:t>
            </a:r>
            <a:endParaRPr lang="pt-BR" sz="20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962775" y="4775200"/>
            <a:ext cx="482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Lato Light" charset="0"/>
                <a:ea typeface="Lato Light" charset="0"/>
                <a:cs typeface="Lato Light" charset="0"/>
              </a:rPr>
              <a:t>Rafael Ferreira</a:t>
            </a:r>
          </a:p>
          <a:p>
            <a:pPr algn="ctr"/>
            <a:endParaRPr lang="pt-BR" dirty="0"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r>
              <a:rPr lang="pt-BR" sz="2000" dirty="0" err="1" smtClean="0">
                <a:latin typeface="Lato Light" charset="0"/>
                <a:ea typeface="Lato Light" charset="0"/>
                <a:cs typeface="Lato Light" charset="0"/>
              </a:rPr>
              <a:t>rafael.ferreira@metractive.com</a:t>
            </a:r>
            <a:endParaRPr lang="pt-BR" sz="20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75120"/>
            <a:ext cx="12192000" cy="164592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Bluetooth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450" y="4589463"/>
            <a:ext cx="10515600" cy="1500187"/>
          </a:xfrm>
        </p:spPr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accel="57000" decel="4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2" grpId="1"/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Lato Light</vt:lpstr>
      <vt:lpstr>Roboto</vt:lpstr>
      <vt:lpstr>Arial</vt:lpstr>
      <vt:lpstr>Tema do Office</vt:lpstr>
      <vt:lpstr>Beacons</vt:lpstr>
      <vt:lpstr>Apresentação do PowerPoint</vt:lpstr>
      <vt:lpstr>Bluetooth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Augusto</dc:creator>
  <cp:lastModifiedBy>Marcelo Augusto</cp:lastModifiedBy>
  <cp:revision>5</cp:revision>
  <dcterms:created xsi:type="dcterms:W3CDTF">2016-09-24T19:11:05Z</dcterms:created>
  <dcterms:modified xsi:type="dcterms:W3CDTF">2016-09-24T21:48:59Z</dcterms:modified>
</cp:coreProperties>
</file>