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36FFA-CD16-4E58-9E18-1EBB30065AEA}" v="9" dt="2024-12-07T00:30:26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4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9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3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1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8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C3D76-B422-E29B-0936-A27E2BEB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6" r="4116"/>
          <a:stretch/>
        </p:blipFill>
        <p:spPr>
          <a:xfrm rot="151251">
            <a:off x="6136366" y="667751"/>
            <a:ext cx="3554184" cy="5233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314DBE-D058-16A4-26F2-426B92DB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60" y="1295400"/>
            <a:ext cx="4243330" cy="2931543"/>
          </a:xfrm>
        </p:spPr>
        <p:txBody>
          <a:bodyPr>
            <a:normAutofit/>
          </a:bodyPr>
          <a:lstStyle/>
          <a:p>
            <a:r>
              <a:rPr lang="en-US" sz="4000"/>
              <a:t>NFL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F2697-9972-2985-59FB-147B420D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161" y="5254804"/>
            <a:ext cx="2945316" cy="10697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Vincent Zimmerman</a:t>
            </a:r>
          </a:p>
        </p:txBody>
      </p:sp>
    </p:spTree>
    <p:extLst>
      <p:ext uri="{BB962C8B-B14F-4D97-AF65-F5344CB8AC3E}">
        <p14:creationId xmlns:p14="http://schemas.microsoft.com/office/powerpoint/2010/main" val="334584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25AB-DCBC-E346-02CD-661B0A75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66947" cy="1577975"/>
          </a:xfrm>
        </p:spPr>
        <p:txBody>
          <a:bodyPr/>
          <a:lstStyle/>
          <a:p>
            <a:r>
              <a:rPr lang="en-US" dirty="0"/>
              <a:t>Birthplace of NFL Players vs Current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7D87B-C2D9-0775-EC72-BA80AE601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4" y="2406315"/>
            <a:ext cx="5742501" cy="33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10D98-8CF4-CAC2-28F0-FA542F04B268}"/>
              </a:ext>
            </a:extLst>
          </p:cNvPr>
          <p:cNvSpPr txBox="1"/>
          <p:nvPr/>
        </p:nvSpPr>
        <p:spPr>
          <a:xfrm>
            <a:off x="6284805" y="2406315"/>
            <a:ext cx="5742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KS Test: .997</a:t>
            </a:r>
          </a:p>
          <a:p>
            <a:r>
              <a:rPr lang="en-US" sz="2400" dirty="0"/>
              <a:t>. Chi squared test: p-value 1</a:t>
            </a:r>
          </a:p>
          <a:p>
            <a:r>
              <a:rPr lang="en-US" sz="2400" dirty="0"/>
              <a:t>. r-squared: .0016</a:t>
            </a:r>
          </a:p>
          <a:p>
            <a:r>
              <a:rPr lang="en-US" sz="2400" dirty="0"/>
              <a:t>. Accuracy .82</a:t>
            </a:r>
          </a:p>
        </p:txBody>
      </p:sp>
    </p:spTree>
    <p:extLst>
      <p:ext uri="{BB962C8B-B14F-4D97-AF65-F5344CB8AC3E}">
        <p14:creationId xmlns:p14="http://schemas.microsoft.com/office/powerpoint/2010/main" val="199023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7D54-044F-2AA6-398A-4DB1D88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1: Where is the Majority of NFL Players Born?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C040-CCFF-0626-5314-5D5D9FDF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Los Angeles, CA (4487)</a:t>
            </a:r>
          </a:p>
          <a:p>
            <a:r>
              <a:rPr lang="en-US" sz="2400" dirty="0"/>
              <a:t>2. Chicago, IL (2326)</a:t>
            </a:r>
          </a:p>
          <a:p>
            <a:r>
              <a:rPr lang="en-US" sz="2400" dirty="0"/>
              <a:t>3. Houston, TX (2574)</a:t>
            </a:r>
          </a:p>
          <a:p>
            <a:r>
              <a:rPr lang="en-US" sz="2400" dirty="0"/>
              <a:t>4. Miami, FL (1853)</a:t>
            </a:r>
          </a:p>
          <a:p>
            <a:r>
              <a:rPr lang="en-US" sz="2400" dirty="0"/>
              <a:t>5. Dallas, TX (711)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B0FA3-EC1F-59E0-2E88-8DA2C882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80" y="2318032"/>
            <a:ext cx="3895969" cy="38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8555-86DB-D343-9796-F6586073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 PT.2: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4FD8-3B2B-A951-DD73-8EFC1D22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Los Angeles, CA had a total of 71% of NFL players born there</a:t>
            </a:r>
          </a:p>
          <a:p>
            <a:r>
              <a:rPr lang="en-US" sz="2000" dirty="0"/>
              <a:t>Chicago, IL had a total of 9.1% of NFL players born there</a:t>
            </a:r>
          </a:p>
          <a:p>
            <a:r>
              <a:rPr lang="en-US" sz="2000" dirty="0"/>
              <a:t>Houston, TX had a total of 8.1% of NFL players born there</a:t>
            </a:r>
          </a:p>
          <a:p>
            <a:r>
              <a:rPr lang="en-US" sz="2000" dirty="0"/>
              <a:t>Miami, FL had a total of 6.6% of NFL players born there</a:t>
            </a:r>
          </a:p>
          <a:p>
            <a:r>
              <a:rPr lang="en-US" sz="2000" dirty="0"/>
              <a:t>Dallas, TX had a total of 5.3% of NFL players born there</a:t>
            </a:r>
          </a:p>
        </p:txBody>
      </p:sp>
    </p:spTree>
    <p:extLst>
      <p:ext uri="{BB962C8B-B14F-4D97-AF65-F5344CB8AC3E}">
        <p14:creationId xmlns:p14="http://schemas.microsoft.com/office/powerpoint/2010/main" val="29628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59E-207B-481D-0D6F-D2E71F3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2: What is the Average Weight and Height of NFL Players?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54F0-42D2-345C-31CC-0CDCCAB7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1"/>
            <a:ext cx="3433011" cy="4174843"/>
          </a:xfrm>
        </p:spPr>
        <p:txBody>
          <a:bodyPr/>
          <a:lstStyle/>
          <a:p>
            <a:r>
              <a:rPr lang="en-US" sz="2400" dirty="0"/>
              <a:t>Average Height of NFL Players: 73.51 inches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D5EBA-4794-66CB-D481-D6C0030F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1" y="2068477"/>
            <a:ext cx="6769768" cy="46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6513-D975-9C2F-B1D8-84084E4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2 PT 2: What is the Average Height and Weight of NFL Players?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256F-1AB6-236E-EFBC-4C3DEF71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2935705" cy="4371526"/>
          </a:xfrm>
        </p:spPr>
        <p:txBody>
          <a:bodyPr>
            <a:normAutofit/>
          </a:bodyPr>
          <a:lstStyle/>
          <a:p>
            <a:r>
              <a:rPr lang="en-US" sz="2400" dirty="0"/>
              <a:t>Average Weight of NFL Players: 229.22lbs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3F2E6-39B0-DE9B-1488-4F2BBCD2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633" y="2318032"/>
            <a:ext cx="6924009" cy="445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37C-5764-F8D6-3DEF-C02BD519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 Research Question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9BE3-7E0A-C7B3-7F60-B0D06247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3160295" cy="4371526"/>
          </a:xfrm>
        </p:spPr>
        <p:txBody>
          <a:bodyPr>
            <a:normAutofit/>
          </a:bodyPr>
          <a:lstStyle/>
          <a:p>
            <a:r>
              <a:rPr lang="en-US" sz="2400" dirty="0"/>
              <a:t>Percentage of Average Weight Compared to Average Height 311.83%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71C72-C2B3-449B-5D4A-A0D6C562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9" y="2318032"/>
            <a:ext cx="6169280" cy="44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512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349EEDCB6854E95B701DBC62D37CB" ma:contentTypeVersion="6" ma:contentTypeDescription="Create a new document." ma:contentTypeScope="" ma:versionID="5069a939f448d1dc1b579c90fbc03a7f">
  <xsd:schema xmlns:xsd="http://www.w3.org/2001/XMLSchema" xmlns:xs="http://www.w3.org/2001/XMLSchema" xmlns:p="http://schemas.microsoft.com/office/2006/metadata/properties" xmlns:ns3="19908151-4d44-434a-808f-6e4800be822d" targetNamespace="http://schemas.microsoft.com/office/2006/metadata/properties" ma:root="true" ma:fieldsID="721195cb538fa2e7831baf6614c63677" ns3:_="">
    <xsd:import namespace="19908151-4d44-434a-808f-6e4800be822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08151-4d44-434a-808f-6e4800be822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908151-4d44-434a-808f-6e4800be822d" xsi:nil="true"/>
  </documentManagement>
</p:properties>
</file>

<file path=customXml/itemProps1.xml><?xml version="1.0" encoding="utf-8"?>
<ds:datastoreItem xmlns:ds="http://schemas.openxmlformats.org/officeDocument/2006/customXml" ds:itemID="{5615553E-1A27-4910-BD86-C9B21E3DF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908151-4d44-434a-808f-6e4800be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8EB3B3-F787-4E5F-B404-0B2AC9A68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4EB7E-4EEC-442E-8554-504AA9E77EE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19908151-4d44-434a-808f-6e4800be822d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Heavy</vt:lpstr>
      <vt:lpstr>AfterhoursVTI</vt:lpstr>
      <vt:lpstr>NFL Statistical Analysis</vt:lpstr>
      <vt:lpstr>Birthplace of NFL Players vs Current Team</vt:lpstr>
      <vt:lpstr>Research Question 1: Where is the Majority of NFL Players Born?</vt:lpstr>
      <vt:lpstr>Research Question 1 PT.2:</vt:lpstr>
      <vt:lpstr>Research Question 2: What is the Average Weight and Height of NFL Players?</vt:lpstr>
      <vt:lpstr>Research Question 2 PT 2: What is the Average Height and Weight of NFL Players?</vt:lpstr>
      <vt:lpstr>Final Analysis Research Question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Zimmerman, Vincent C</dc:creator>
  <cp:lastModifiedBy>Zimmerman, Vincent C</cp:lastModifiedBy>
  <cp:revision>2</cp:revision>
  <dcterms:created xsi:type="dcterms:W3CDTF">2024-12-06T23:58:05Z</dcterms:created>
  <dcterms:modified xsi:type="dcterms:W3CDTF">2024-12-07T00:33:49Z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0x01010021C349EEDCB6854E95B701DBC62D37CB</vt:lpwstr>
  </property>
</Properties>
</file>