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F0604-E0A2-4739-A2A4-53F4FEC790FC}" v="31" dt="2024-12-04T04:15:01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EE6-4BDB-E70F-1D09-B7C5264B1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006C4-4CB7-8EBD-595C-71406420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1491-CB78-3E69-2004-6BEDF4E3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5845-8892-FB1E-513D-7912FB6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FC1C-BCF1-3107-A09C-647F2F86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9F16-BDD4-87D2-DCF9-3C25D5A6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F0252-CF11-F2CA-17F2-7E9BF8A10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66DF-F84C-E9DF-53F3-06D2A452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3CAC-C55A-CDAD-249E-2B577ECB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A4F3-EEFA-6F70-257F-FFE3C93A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62A8A-5F33-4C3F-5312-CCED29B8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2E32D-29E4-82DD-5243-453857C4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2AF4-A8B2-C953-5CA3-7924E67F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E794-34A9-0DB3-D1E7-94FCBF96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F8A1-031D-FEAB-0808-1334461D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3808-2867-655A-E2FD-4D0B158C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FBF4-CF90-0823-240D-3C92CA1F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C11C-9D2C-D793-40A9-F9F6960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766C-DE34-173A-E712-92E4094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B57B-2DD9-0AA0-0478-4651C813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1913-C972-3FE8-124A-DD7C5F28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08F98-0208-CB9E-1FAB-872E7579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A6BC-4EFE-FDB6-B1B1-5BDF00EB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B112-AF1F-9112-11E5-C4B8DC62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479E-46FF-59AD-472A-62D9FD9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1D83-D0F8-ECCC-956D-505E3FF2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E39D-F1FA-B93B-3698-FECF214E8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A122C-7F47-8E7F-E61C-4EAEAD64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2CAC-D4A2-6E91-3BB4-949F954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AFF7-F2C7-6942-49E2-334D17E2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E082-3391-CB49-78E7-1F58594F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8AB1-2062-7BBF-E4BE-DA7F5CD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4449-BAB9-AB1F-09FB-109D1CC3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8D8E9-831A-3B24-020D-863496FB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721E1-030C-E76C-9737-9B3F7C5A4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AEB51-BFDE-5D73-6A1E-AABD7E5D7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AB83C-F903-0BE5-5EC0-CB7EA8F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C1492-174F-B654-A46E-EE71ED48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29B6B-0079-7D9D-CBC5-02E5DD7A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6015-DD79-D685-8F45-40648C33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B7937-1428-BD75-B2FD-E839EDD4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A86-CBD4-2618-85AA-BEFD7020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F2151-1D6E-A332-E596-24E7063F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1BD3D-A8CD-0A41-00B3-6E6F055F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8CC40-3917-45FF-1659-5AC6B7C1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0EB58-7045-F061-0183-E9B0B588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DDCB-385B-8E9F-BE5A-4F138D34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DCA-2889-F6CF-DFB0-C4F9BE49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746E-5F93-6FD8-892C-38610AB4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5E04-5077-34E0-C7BE-18FEF4C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A628-3ECA-7245-CEA5-27D8119A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14FC-F684-1EB7-4686-A22EACC3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E5BE-17E8-DBAD-AA88-CF6A0B06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8429F-D096-37B7-0A44-411DC2DD3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CD06A-151C-E016-7DB8-23888100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31BB-F0EC-DB89-7BF7-FCAB9971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6E1F6-5B4D-9AF0-FC6F-E71E500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423B-6809-21E1-3CF5-FFBD89E0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D08C-30D9-38B5-352C-87950423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32A8-F4C8-0A79-62D6-113F22B2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B24D-BB1D-6921-288B-430F3ACFA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490F3-8F92-441A-8B4E-DD57DA16C14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666D-71B2-80D4-42AA-75BF76A4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E149-1E4D-769E-9D37-9B9BB2B60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CFB6A-4CFD-4618-A2E9-6178456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8A135F98-C590-D94B-A39A-DC761230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3668" y="623275"/>
            <a:ext cx="2705737" cy="2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FDDB03D-5533-C8CC-0A51-89446810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85" y="3586297"/>
            <a:ext cx="3699104" cy="2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ight Triangle 10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F5AD-20F1-45E8-FC0A-8CA87810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en-US" sz="7400"/>
              <a:t>NFL Statistics and Basic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08E9-8140-0953-EC4F-13BD98CD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634204"/>
            <a:ext cx="4041454" cy="1261267"/>
          </a:xfrm>
        </p:spPr>
        <p:txBody>
          <a:bodyPr anchor="t">
            <a:normAutofit/>
          </a:bodyPr>
          <a:lstStyle/>
          <a:p>
            <a:pPr algn="l"/>
            <a:r>
              <a:rPr lang="en-US" sz="1500"/>
              <a:t>.The average height of an NFL player is 73.51 inches while the average weight of an NFL player is 229.22LBS.</a:t>
            </a:r>
          </a:p>
          <a:p>
            <a:pPr algn="l"/>
            <a:r>
              <a:rPr lang="en-US" sz="1500"/>
              <a:t>.The most common birthplace of NFL players is Los Angeles, CA</a:t>
            </a:r>
          </a:p>
          <a:p>
            <a:pPr algn="l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0890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349EEDCB6854E95B701DBC62D37CB" ma:contentTypeVersion="6" ma:contentTypeDescription="Create a new document." ma:contentTypeScope="" ma:versionID="5069a939f448d1dc1b579c90fbc03a7f">
  <xsd:schema xmlns:xsd="http://www.w3.org/2001/XMLSchema" xmlns:xs="http://www.w3.org/2001/XMLSchema" xmlns:p="http://schemas.microsoft.com/office/2006/metadata/properties" xmlns:ns3="19908151-4d44-434a-808f-6e4800be822d" targetNamespace="http://schemas.microsoft.com/office/2006/metadata/properties" ma:root="true" ma:fieldsID="721195cb538fa2e7831baf6614c63677" ns3:_="">
    <xsd:import namespace="19908151-4d44-434a-808f-6e4800be822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08151-4d44-434a-808f-6e4800be822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908151-4d44-434a-808f-6e4800be822d" xsi:nil="true"/>
  </documentManagement>
</p:properties>
</file>

<file path=customXml/itemProps1.xml><?xml version="1.0" encoding="utf-8"?>
<ds:datastoreItem xmlns:ds="http://schemas.openxmlformats.org/officeDocument/2006/customXml" ds:itemID="{7BAA15FF-383B-47A4-A507-8A86C1E36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908151-4d44-434a-808f-6e4800be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719387-17AA-47F1-B6BA-148D6CEF9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6588AA-BB5E-43FB-BA69-98B48A418D34}">
  <ds:schemaRefs>
    <ds:schemaRef ds:uri="http://schemas.microsoft.com/office/2006/metadata/properties"/>
    <ds:schemaRef ds:uri="19908151-4d44-434a-808f-6e4800be822d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NFL Statistics and Basic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Zimmerman, Vincent C</dc:creator>
  <cp:lastModifiedBy>Zimmerman, Vincent C</cp:lastModifiedBy>
  <cp:revision>2</cp:revision>
  <dcterms:created xsi:type="dcterms:W3CDTF">2024-12-04T02:24:22Z</dcterms:created>
  <dcterms:modified xsi:type="dcterms:W3CDTF">2024-12-04T04:41:21Z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0x01010021C349EEDCB6854E95B701DBC62D37CB</vt:lpwstr>
  </property>
</Properties>
</file>