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matplotlib.org/stable/contents.html" TargetMode="External" /><Relationship Id="rId4" Type="http://schemas.openxmlformats.org/officeDocument/2006/relationships/hyperlink" Target="https://seaborn.pydata.org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2984" y="2374343"/>
            <a:ext cx="457606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dirty="0">
                <a:latin typeface="Trebuchet MS"/>
                <a:cs typeface="Trebuchet MS"/>
              </a:rPr>
              <a:t>VINOTH KUMAR K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vinoth kumar</cp:lastModifiedBy>
  <cp:revision>3</cp:revision>
  <dcterms:created xsi:type="dcterms:W3CDTF">2024-03-26T08:16:27Z</dcterms:created>
  <dcterms:modified xsi:type="dcterms:W3CDTF">2024-03-27T13:31:56Z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