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37640" y="2581515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VINODHINI S</a:t>
            </a:r>
          </a:p>
          <a:p>
            <a:r>
              <a:rPr lang="en-US" sz="2400" dirty="0"/>
              <a:t>REGISTER NO		:312217969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(ACCOUNTING AND FINANCE 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:69CF5F34F65EB1E9B094516015EEEB36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Vinodhini Vino</cp:lastModifiedBy>
  <cp:revision>52</cp:revision>
  <dcterms:created xsi:type="dcterms:W3CDTF">2024-03-29T15:07:22Z</dcterms:created>
  <dcterms:modified xsi:type="dcterms:W3CDTF">2024-10-09T06:41:49Z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