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98" r:id="rId2"/>
    <p:sldId id="300" r:id="rId3"/>
    <p:sldId id="301" r:id="rId4"/>
    <p:sldId id="302" r:id="rId5"/>
    <p:sldId id="299" r:id="rId6"/>
    <p:sldId id="303" r:id="rId7"/>
    <p:sldId id="305" r:id="rId8"/>
    <p:sldId id="308" r:id="rId9"/>
    <p:sldId id="307" r:id="rId10"/>
    <p:sldId id="304" r:id="rId11"/>
    <p:sldId id="309" r:id="rId12"/>
    <p:sldId id="31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86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957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78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76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6467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4326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952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80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3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546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9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6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5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5505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6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F56C0-5008-4DB4-8698-E16469066013}" type="datetimeFigureOut">
              <a:rPr lang="ru-RU" smtClean="0"/>
              <a:pPr/>
              <a:t>05.11.2020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3C76F2-BCF7-41C4-90E0-FCE0081A665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3392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39293" y="2072518"/>
            <a:ext cx="6160489" cy="2691517"/>
          </a:xfrm>
        </p:spPr>
        <p:txBody>
          <a:bodyPr/>
          <a:lstStyle/>
          <a:p>
            <a:r>
              <a:rPr lang="ru-RU" dirty="0" smtClean="0"/>
              <a:t>Программа – регистрационный лист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en-US" dirty="0" smtClean="0"/>
              <a:t>Backend</a:t>
            </a:r>
            <a:endParaRPr lang="en-US" dirty="0"/>
          </a:p>
        </p:txBody>
      </p:sp>
      <p:pic>
        <p:nvPicPr>
          <p:cNvPr id="2050" name="Picture 2" descr="C:\Users\Егор\Desktop\arkhivchik\transpar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7694" y="2320178"/>
            <a:ext cx="2490143" cy="248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41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support.date_type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функцию для ретипизации строковых символов в тип даты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ef</a:t>
            </a:r>
            <a:r>
              <a:rPr lang="en-US" dirty="0" smtClean="0"/>
              <a:t> date_type(</a:t>
            </a:r>
            <a:r>
              <a:rPr lang="en-US" dirty="0" err="1" smtClean="0"/>
              <a:t>date_string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“““</a:t>
            </a:r>
            <a:r>
              <a:rPr lang="ru-RU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ретипизирует данные из строкового формата в тип даты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”””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начальные переменные</a:t>
            </a:r>
          </a:p>
          <a:p>
            <a:pPr marL="0" indent="0">
              <a:buNone/>
            </a:pPr>
            <a:r>
              <a:rPr lang="ru-R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seps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‘/ . – ‘</a:t>
            </a:r>
            <a:r>
              <a:rPr lang="en-US" dirty="0" smtClean="0">
                <a:solidFill>
                  <a:schemeClr val="tx1"/>
                </a:solidFill>
              </a:rPr>
              <a:t>.split()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список разделителей</a:t>
            </a:r>
          </a:p>
          <a:p>
            <a:pPr marL="0" indent="0">
              <a:buNone/>
            </a:pPr>
            <a:r>
              <a:rPr lang="ru-RU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(seps</a:t>
            </a:r>
            <a:r>
              <a:rPr lang="en-US" dirty="0">
                <a:solidFill>
                  <a:schemeClr val="tx1"/>
                </a:solidFill>
              </a:rPr>
              <a:t>) 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просмотр списка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разделителей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date_list =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None</a:t>
            </a:r>
            <a:r>
              <a:rPr lang="en-US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создадим пустую переменную для списка</a:t>
            </a:r>
          </a:p>
        </p:txBody>
      </p:sp>
    </p:spTree>
    <p:extLst>
      <p:ext uri="{BB962C8B-B14F-4D97-AF65-F5344CB8AC3E}">
        <p14:creationId xmlns:p14="http://schemas.microsoft.com/office/powerpoint/2010/main" val="8631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support.date_type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3" y="1597891"/>
            <a:ext cx="9833649" cy="5098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date_type(</a:t>
            </a:r>
            <a:r>
              <a:rPr lang="en-US" dirty="0" err="1"/>
              <a:t>date_string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“““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ретипизирует данные из строкового формата в тип даты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”””</a:t>
            </a:r>
            <a:endParaRPr lang="ru-RU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разбиваем строку с датой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i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r>
              <a:rPr lang="ru-RU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создаем переменную для подсчета индексов 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 &lt; 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len</a:t>
            </a:r>
            <a:r>
              <a:rPr lang="en-US" dirty="0">
                <a:solidFill>
                  <a:schemeClr val="tx1"/>
                </a:solidFill>
              </a:rPr>
              <a:t>(seps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проверяем количество разделителей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seps[i]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chemeClr val="tx1"/>
                </a:solidFill>
              </a:rPr>
              <a:t> date_string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если в строке есть выбранный разделитель,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date_list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date_string.split(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sep</a:t>
            </a:r>
            <a:r>
              <a:rPr lang="en-US" dirty="0" smtClean="0">
                <a:solidFill>
                  <a:schemeClr val="tx1"/>
                </a:solidFill>
              </a:rPr>
              <a:t>=seps[i])</a:t>
            </a: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тогда разбиваем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строку по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нему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n-US" dirty="0" smtClean="0">
                <a:solidFill>
                  <a:schemeClr val="tx1"/>
                </a:solidFill>
              </a:rPr>
              <a:t>: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и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наче выбираем другой разделитель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	i </a:t>
            </a:r>
            <a:r>
              <a:rPr lang="en-US" dirty="0">
                <a:solidFill>
                  <a:schemeClr val="tx1"/>
                </a:solidFill>
              </a:rPr>
              <a:t>+= 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print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date_list</a:t>
            </a:r>
            <a:r>
              <a:rPr lang="en-US" dirty="0" smtClean="0">
                <a:solidFill>
                  <a:schemeClr val="tx1"/>
                </a:solidFill>
              </a:rPr>
              <a:t>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просмотр списка из получившихся строк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9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support.date_type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16365"/>
            <a:ext cx="9325648" cy="4867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def</a:t>
            </a:r>
            <a:r>
              <a:rPr lang="en-US" dirty="0"/>
              <a:t> date_type(date_string):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“““</a:t>
            </a:r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ретипизирует данные из строкового формата в тип даты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”””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…</a:t>
            </a:r>
          </a:p>
          <a:p>
            <a:pPr marL="0" indent="0">
              <a:buNone/>
            </a:pPr>
            <a:endParaRPr lang="ru-RU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финал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day, month, year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smtClean="0">
                <a:solidFill>
                  <a:schemeClr val="tx1"/>
                </a:solidFill>
              </a:rPr>
              <a:t>date_list</a:t>
            </a: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создаем отдельные переменные из списка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result =  date(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year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(year),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(month),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day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(day)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формируем результат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result	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возвращаем результат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Datetime</a:t>
            </a:r>
            <a:endParaRPr lang="ru-RU" dirty="0" smtClean="0"/>
          </a:p>
          <a:p>
            <a:r>
              <a:rPr lang="ru-RU" dirty="0" smtClean="0"/>
              <a:t>Создание вспомогательного модуля</a:t>
            </a:r>
          </a:p>
          <a:p>
            <a:r>
              <a:rPr lang="ru-RU" dirty="0" smtClean="0"/>
              <a:t>Создание функции для ретипизации даты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191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44073"/>
            <a:ext cx="8596668" cy="447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Библиотека для работы с датой и временем.</a:t>
            </a:r>
          </a:p>
          <a:p>
            <a:pPr marL="0" indent="0">
              <a:buNone/>
            </a:pPr>
            <a:r>
              <a:rPr lang="ru-RU" dirty="0" smtClean="0"/>
              <a:t>Может принимать сегодняшнюю дату и время из системы</a:t>
            </a:r>
          </a:p>
          <a:p>
            <a:pPr marL="0" indent="0">
              <a:buNone/>
            </a:pPr>
            <a:r>
              <a:rPr lang="ru-RU" dirty="0" smtClean="0"/>
              <a:t>Позволяет проектировать таймеры</a:t>
            </a:r>
          </a:p>
          <a:p>
            <a:pPr marL="0" indent="0">
              <a:buNone/>
            </a:pPr>
            <a:r>
              <a:rPr lang="ru-RU" dirty="0" smtClean="0"/>
              <a:t>Ретайпить даты из строк и чисел в тип даты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Другие функции можно узнать из официальной документации: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https://docs.python.org/3/library</a:t>
            </a:r>
            <a:r>
              <a:rPr lang="en-US" dirty="0" smtClean="0">
                <a:hlinkClick r:id="rId2"/>
              </a:rPr>
              <a:t>/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mport</a:t>
            </a:r>
            <a:r>
              <a:rPr lang="en-US" dirty="0" smtClean="0"/>
              <a:t> datetime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89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ow(), date()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ow()</a:t>
            </a:r>
            <a:r>
              <a:rPr lang="ru-RU" dirty="0" smtClean="0"/>
              <a:t> – функция вытягивающая текущую дату и время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ate() – </a:t>
            </a:r>
            <a:r>
              <a:rPr lang="ru-RU" dirty="0" smtClean="0"/>
              <a:t>функция вытягивающая только дату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US" dirty="0" smtClean="0"/>
              <a:t>atetime().now().date()</a:t>
            </a:r>
          </a:p>
        </p:txBody>
      </p:sp>
    </p:spTree>
    <p:extLst>
      <p:ext uri="{BB962C8B-B14F-4D97-AF65-F5344CB8AC3E}">
        <p14:creationId xmlns:p14="http://schemas.microsoft.com/office/powerpoint/2010/main" val="306451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1964"/>
          </a:xfrm>
        </p:spPr>
        <p:txBody>
          <a:bodyPr/>
          <a:lstStyle/>
          <a:p>
            <a:r>
              <a:rPr lang="en-US" dirty="0"/>
              <a:t>Backend </a:t>
            </a:r>
            <a:r>
              <a:rPr lang="ru-RU" dirty="0"/>
              <a:t>/</a:t>
            </a:r>
            <a:r>
              <a:rPr lang="en-US" dirty="0"/>
              <a:t> </a:t>
            </a:r>
            <a:r>
              <a:rPr lang="ru-RU" dirty="0" smtClean="0"/>
              <a:t>обработка даты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62545"/>
            <a:ext cx="8596668" cy="437881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datetime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datetime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datetime_now </a:t>
            </a:r>
            <a:r>
              <a:rPr lang="en-US" dirty="0"/>
              <a:t>= datetime.now</a:t>
            </a:r>
            <a:r>
              <a:rPr lang="en-US" dirty="0" smtClean="0"/>
              <a:t>()</a:t>
            </a:r>
            <a:r>
              <a:rPr lang="ru-RU" dirty="0" smtClean="0"/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принимаем сегодняшнюю дату и время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data[‘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дата регистрации</a:t>
            </a:r>
            <a:r>
              <a:rPr lang="en-US" dirty="0" smtClean="0"/>
              <a:t>’] </a:t>
            </a:r>
            <a:r>
              <a:rPr lang="en-US" dirty="0"/>
              <a:t>= datetime_now.date</a:t>
            </a:r>
            <a:r>
              <a:rPr lang="en-US" dirty="0" smtClean="0"/>
              <a:t>()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вытягиваем только дату</a:t>
            </a:r>
            <a:endParaRPr lang="en-US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											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и записываем в словарь</a:t>
            </a:r>
            <a:endParaRPr lang="ru-RU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39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/support.py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Создадим отдельный модуль в который будем создавать вспомогательные функции для разгрузки кода </a:t>
            </a:r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smtClean="0"/>
              <a:t>main.py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Создайте в той же папке фа</a:t>
            </a:r>
            <a:r>
              <a:rPr lang="ru-RU" dirty="0"/>
              <a:t>й</a:t>
            </a:r>
            <a:r>
              <a:rPr lang="ru-RU" dirty="0" smtClean="0"/>
              <a:t>л </a:t>
            </a:r>
            <a:r>
              <a:rPr lang="en-US" dirty="0" smtClean="0"/>
              <a:t>support.py</a:t>
            </a:r>
          </a:p>
        </p:txBody>
      </p:sp>
    </p:spTree>
    <p:extLst>
      <p:ext uri="{BB962C8B-B14F-4D97-AF65-F5344CB8AC3E}">
        <p14:creationId xmlns:p14="http://schemas.microsoft.com/office/powerpoint/2010/main" val="292191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plit()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Разбивает строку по разделителям, которые можно задать в аргументе </a:t>
            </a:r>
            <a:r>
              <a:rPr lang="en-US" dirty="0" smtClean="0"/>
              <a:t>sep (</a:t>
            </a:r>
            <a:r>
              <a:rPr lang="ru-RU" dirty="0" smtClean="0"/>
              <a:t>по умолчанию пробел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 smtClean="0"/>
              <a:t>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one, two, tree</a:t>
            </a:r>
            <a:r>
              <a:rPr lang="en-US" dirty="0" smtClean="0"/>
              <a:t>’.split(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sep</a:t>
            </a:r>
            <a:r>
              <a:rPr lang="en-US" dirty="0" smtClean="0"/>
              <a:t>=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‘, ’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 marL="0" indent="0">
              <a:buNone/>
            </a:pPr>
            <a:r>
              <a:rPr lang="en-US" dirty="0" smtClean="0"/>
              <a:t>[‘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one</a:t>
            </a:r>
            <a:r>
              <a:rPr lang="en-US" dirty="0" smtClean="0">
                <a:solidFill>
                  <a:schemeClr val="tx1"/>
                </a:solidFill>
              </a:rPr>
              <a:t>’,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US" dirty="0" smtClean="0">
                <a:solidFill>
                  <a:schemeClr val="tx1"/>
                </a:solidFill>
              </a:rPr>
              <a:t>’,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‘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tree</a:t>
            </a:r>
            <a:r>
              <a:rPr lang="en-US" dirty="0" smtClean="0">
                <a:solidFill>
                  <a:schemeClr val="tx1"/>
                </a:solidFill>
              </a:rPr>
              <a:t>’</a:t>
            </a:r>
            <a:r>
              <a:rPr lang="en-US" dirty="0" smtClean="0"/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Ретипизация в дату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07127"/>
            <a:ext cx="8596668" cy="49506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Дата – это отдельный тип данных, который имеет собственные формы обработки как и строки с числами.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синтаксис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rom</a:t>
            </a:r>
            <a:r>
              <a:rPr lang="en-US" dirty="0" smtClean="0"/>
              <a:t> datetime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dirty="0" smtClean="0"/>
              <a:t> date</a:t>
            </a: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date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year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1999</a:t>
            </a:r>
            <a:r>
              <a:rPr lang="en-US" dirty="0" smtClean="0">
                <a:solidFill>
                  <a:schemeClr val="tx1"/>
                </a:solidFill>
              </a:rPr>
              <a:t>,	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числа принимаются в формате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month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12</a:t>
            </a:r>
            <a:r>
              <a:rPr lang="en-US" dirty="0" smtClean="0">
                <a:solidFill>
                  <a:schemeClr val="tx1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day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30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# </a:t>
            </a:r>
            <a:r>
              <a:rPr lang="ru-RU" dirty="0" smtClean="0">
                <a:solidFill>
                  <a:schemeClr val="tx1">
                    <a:lumMod val="75000"/>
                  </a:schemeClr>
                </a:solidFill>
              </a:rPr>
              <a:t>результат</a:t>
            </a:r>
          </a:p>
          <a:p>
            <a:pPr marL="0" indent="0">
              <a:buNone/>
            </a:pPr>
            <a:r>
              <a:rPr lang="en-US" dirty="0"/>
              <a:t>datetime.date(1999, </a:t>
            </a:r>
            <a:r>
              <a:rPr lang="en-US" dirty="0" smtClean="0"/>
              <a:t>1</a:t>
            </a:r>
            <a:r>
              <a:rPr lang="ru-RU" dirty="0" smtClean="0"/>
              <a:t>2</a:t>
            </a:r>
            <a:r>
              <a:rPr lang="en-US" dirty="0" smtClean="0"/>
              <a:t>, </a:t>
            </a:r>
            <a:r>
              <a:rPr lang="ru-RU" dirty="0" smtClean="0"/>
              <a:t>30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30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Предположим, что пользователь может ввести дату в формате строки, например: </a:t>
            </a:r>
            <a:r>
              <a:rPr lang="en-US" dirty="0" smtClean="0"/>
              <a:t>’20.10.1980’ </a:t>
            </a:r>
            <a:r>
              <a:rPr lang="ru-RU" dirty="0" smtClean="0"/>
              <a:t>или </a:t>
            </a:r>
            <a:r>
              <a:rPr lang="en-US" dirty="0" smtClean="0"/>
              <a:t>’20/10/1980’ </a:t>
            </a:r>
            <a:r>
              <a:rPr lang="ru-RU" dirty="0" smtClean="0"/>
              <a:t>и т.д.</a:t>
            </a:r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 smtClean="0"/>
              <a:t>Создайте функцию, которая принимает разные форматы</a:t>
            </a:r>
            <a:r>
              <a:rPr lang="en-US" dirty="0" smtClean="0"/>
              <a:t> </a:t>
            </a:r>
            <a:r>
              <a:rPr lang="ru-RU" dirty="0" smtClean="0"/>
              <a:t>строковых дат и реформатирует их в тип даты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867404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2080</TotalTime>
  <Words>253</Words>
  <Application>Microsoft Office PowerPoint</Application>
  <PresentationFormat>Широкоэкранный</PresentationFormat>
  <Paragraphs>95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Trebuchet MS</vt:lpstr>
      <vt:lpstr>Wingdings</vt:lpstr>
      <vt:lpstr>Wingdings 3</vt:lpstr>
      <vt:lpstr>Аспект</vt:lpstr>
      <vt:lpstr>Программа – регистрационный лист - Backend</vt:lpstr>
      <vt:lpstr>План</vt:lpstr>
      <vt:lpstr>datetime</vt:lpstr>
      <vt:lpstr>now(), date()</vt:lpstr>
      <vt:lpstr>Backend / обработка даты</vt:lpstr>
      <vt:lpstr>/support.py</vt:lpstr>
      <vt:lpstr>split()</vt:lpstr>
      <vt:lpstr>Ретипизация в дату</vt:lpstr>
      <vt:lpstr>Задание</vt:lpstr>
      <vt:lpstr>support.date_type</vt:lpstr>
      <vt:lpstr>support.date_type</vt:lpstr>
      <vt:lpstr>support.date_type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Настройка среды разработки</dc:title>
  <dc:creator>Психолог</dc:creator>
  <cp:lastModifiedBy>User</cp:lastModifiedBy>
  <cp:revision>699</cp:revision>
  <dcterms:created xsi:type="dcterms:W3CDTF">2020-07-29T06:37:30Z</dcterms:created>
  <dcterms:modified xsi:type="dcterms:W3CDTF">2020-11-05T09:07:18Z</dcterms:modified>
</cp:coreProperties>
</file>