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64" r:id="rId4"/>
    <p:sldId id="260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9C88B-9DCC-4A4B-AEE7-40512C89BBCA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A8B9-CD41-4800-A94F-BF3AF6E7602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VK 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курсовой проект</a:t>
            </a:r>
            <a:r>
              <a:rPr lang="en-US" dirty="0" smtClean="0"/>
              <a:t> </a:t>
            </a:r>
            <a:r>
              <a:rPr lang="ru-RU" dirty="0" smtClean="0"/>
              <a:t>– 2 модуль</a:t>
            </a:r>
            <a:endParaRPr lang="ru-RU" dirty="0"/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437112"/>
            <a:ext cx="1084354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62872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Это бот</a:t>
            </a:r>
            <a:r>
              <a:rPr lang="en-US" dirty="0" smtClean="0"/>
              <a:t> </a:t>
            </a:r>
            <a:r>
              <a:rPr lang="ru-RU" dirty="0" smtClean="0"/>
              <a:t>который </a:t>
            </a:r>
            <a:r>
              <a:rPr lang="ru-RU" dirty="0" err="1" smtClean="0"/>
              <a:t>лайкает</a:t>
            </a:r>
            <a:r>
              <a:rPr lang="ru-RU" dirty="0" smtClean="0"/>
              <a:t> посты стен </a:t>
            </a:r>
            <a:r>
              <a:rPr lang="en-US" dirty="0" smtClean="0"/>
              <a:t>VK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Бот принимает от пользователя </a:t>
            </a:r>
            <a:r>
              <a:rPr lang="en-US" dirty="0" smtClean="0"/>
              <a:t>id </a:t>
            </a:r>
            <a:r>
              <a:rPr lang="ru-RU" dirty="0" smtClean="0"/>
              <a:t>стены, число постов, которые пользователь хочет за лайкать, и путь до индивидуального ключа доступа.</a:t>
            </a:r>
          </a:p>
        </p:txBody>
      </p:sp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132856"/>
            <a:ext cx="2647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Егор\Desktop\Центр дополнительного образования детей «КОРУНД» -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573016"/>
            <a:ext cx="96202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Умеет самостоятельно собирать ссылки до нужной ему стены</a:t>
            </a:r>
          </a:p>
          <a:p>
            <a:r>
              <a:rPr lang="ru-RU" dirty="0" smtClean="0"/>
              <a:t>Собирает информацию о постах, указанные пользователем</a:t>
            </a:r>
          </a:p>
          <a:p>
            <a:r>
              <a:rPr lang="ru-RU" dirty="0" smtClean="0"/>
              <a:t>Самостоятельно находит те посты, под которыми </a:t>
            </a:r>
            <a:r>
              <a:rPr lang="ru-RU" dirty="0" err="1" smtClean="0"/>
              <a:t>лайк</a:t>
            </a:r>
            <a:r>
              <a:rPr lang="ru-RU" dirty="0" smtClean="0"/>
              <a:t> еще не был поставлен, и ставит под ними </a:t>
            </a:r>
            <a:r>
              <a:rPr lang="ru-RU" dirty="0" err="1" smtClean="0"/>
              <a:t>лайк</a:t>
            </a:r>
            <a:endParaRPr lang="ru-RU" dirty="0" smtClean="0"/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  <p:pic>
        <p:nvPicPr>
          <p:cNvPr id="1026" name="Picture 2" descr="C:\Users\Егор\Desktop\Центр дополнительного образования детей «КОРУНД» 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2"/>
            <a:ext cx="2297407" cy="1751979"/>
          </a:xfrm>
          <a:prstGeom prst="rect">
            <a:avLst/>
          </a:prstGeom>
          <a:noFill/>
        </p:spPr>
      </p:pic>
      <p:pic>
        <p:nvPicPr>
          <p:cNvPr id="1027" name="Picture 3" descr="C:\Users\Егор\Desktop\Центр дополнительного образования детей «КОРУНД» -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797152"/>
            <a:ext cx="2448272" cy="1919445"/>
          </a:xfrm>
          <a:prstGeom prst="rect">
            <a:avLst/>
          </a:prstGeom>
          <a:noFill/>
        </p:spPr>
      </p:pic>
      <p:pic>
        <p:nvPicPr>
          <p:cNvPr id="1029" name="Picture 5" descr="C:\Users\Егор\Desktop\Центр дополнительного образования детей «КОРУНД» -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293096"/>
            <a:ext cx="1898188" cy="2125365"/>
          </a:xfrm>
          <a:prstGeom prst="rect">
            <a:avLst/>
          </a:prstGeom>
          <a:noFill/>
        </p:spPr>
      </p:pic>
      <p:pic>
        <p:nvPicPr>
          <p:cNvPr id="1028" name="Picture 4" descr="C:\Users\Егор\Desktop\Центр дополнительного образования детей «КОРУНД» -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4437112"/>
            <a:ext cx="2031202" cy="191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Егор\Desktop\education-online-training-courses-distance-education_1200-3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2976"/>
            <a:ext cx="3442370" cy="344237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изучили?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Что такое ООП?</a:t>
            </a:r>
          </a:p>
          <a:p>
            <a:r>
              <a:rPr lang="ru-RU" dirty="0" smtClean="0"/>
              <a:t>Как конструировать собственные классы?</a:t>
            </a:r>
          </a:p>
          <a:p>
            <a:r>
              <a:rPr lang="ru-RU" dirty="0" smtClean="0"/>
              <a:t>Для чего нужны методы?</a:t>
            </a:r>
          </a:p>
          <a:p>
            <a:r>
              <a:rPr lang="ru-RU" dirty="0" smtClean="0"/>
              <a:t>Как происходит взаимодействие между модулями программы?</a:t>
            </a:r>
            <a:endParaRPr lang="en-US" dirty="0" smtClean="0"/>
          </a:p>
          <a:p>
            <a:r>
              <a:rPr lang="ru-RU" dirty="0" smtClean="0"/>
              <a:t>Из чего состоят ссылки?</a:t>
            </a:r>
          </a:p>
          <a:p>
            <a:r>
              <a:rPr lang="ru-RU" dirty="0" smtClean="0"/>
              <a:t>Типы ответов сервера?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API?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JSON?</a:t>
            </a:r>
          </a:p>
          <a:p>
            <a:endParaRPr lang="ru-RU" dirty="0" smtClean="0"/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третьем модуле мы пишем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2</a:t>
            </a:r>
            <a:r>
              <a:rPr lang="en-US" dirty="0" smtClean="0"/>
              <a:t>D</a:t>
            </a:r>
            <a:r>
              <a:rPr lang="ru-RU" dirty="0" smtClean="0"/>
              <a:t> игр, где нужно понимание ООП.</a:t>
            </a:r>
            <a:endParaRPr lang="en-US" dirty="0" smtClean="0"/>
          </a:p>
          <a:p>
            <a:r>
              <a:rPr lang="ru-RU" dirty="0" smtClean="0"/>
              <a:t>Понимание </a:t>
            </a:r>
            <a:r>
              <a:rPr lang="en-US" dirty="0" smtClean="0"/>
              <a:t>API </a:t>
            </a:r>
            <a:r>
              <a:rPr lang="ru-RU" dirty="0" smtClean="0"/>
              <a:t>и </a:t>
            </a:r>
            <a:r>
              <a:rPr lang="en-US" dirty="0" smtClean="0"/>
              <a:t>JSON </a:t>
            </a:r>
            <a:r>
              <a:rPr lang="ru-RU" dirty="0" smtClean="0"/>
              <a:t>важная вещь для современного программиста.</a:t>
            </a:r>
          </a:p>
          <a:p>
            <a:r>
              <a:rPr lang="ru-RU" dirty="0" smtClean="0"/>
              <a:t>Боты – умные программы очень востребованные среди разных компаний.</a:t>
            </a:r>
            <a:endParaRPr lang="ru-RU" dirty="0"/>
          </a:p>
        </p:txBody>
      </p:sp>
      <p:pic>
        <p:nvPicPr>
          <p:cNvPr id="6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  <p:pic>
        <p:nvPicPr>
          <p:cNvPr id="8" name="Picture 2" descr="C:\Users\Егор\Desktop\mechanics-2170648_960_7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861048"/>
            <a:ext cx="4495428" cy="2996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436</TotalTime>
  <Words>158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VK бот</vt:lpstr>
      <vt:lpstr>Суть проекта</vt:lpstr>
      <vt:lpstr>Особенности бота</vt:lpstr>
      <vt:lpstr>Что изучили?</vt:lpstr>
      <vt:lpstr>Зачем это нужно?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проект: Регистрационный лист</dc:title>
  <dc:creator>Yegor</dc:creator>
  <cp:lastModifiedBy>Пользователь Windows</cp:lastModifiedBy>
  <cp:revision>66</cp:revision>
  <dcterms:created xsi:type="dcterms:W3CDTF">2021-05-19T07:41:30Z</dcterms:created>
  <dcterms:modified xsi:type="dcterms:W3CDTF">2021-06-08T10:03:18Z</dcterms:modified>
</cp:coreProperties>
</file>