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9C88B-9DCC-4A4B-AEE7-40512C89BBCA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3A8B9-CD41-4800-A94F-BF3AF6E7602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– «Новогодний дождь»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курсовой проект</a:t>
            </a:r>
            <a:r>
              <a:rPr lang="en-US" dirty="0" smtClean="0"/>
              <a:t> </a:t>
            </a:r>
            <a:r>
              <a:rPr lang="ru-RU" dirty="0" smtClean="0"/>
              <a:t>– 1 модуль</a:t>
            </a:r>
            <a:endParaRPr lang="ru-RU" dirty="0"/>
          </a:p>
        </p:txBody>
      </p:sp>
      <p:pic>
        <p:nvPicPr>
          <p:cNvPr id="5" name="Picture 2" descr="C:\Users\Егор\Desktop\1200px-Java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293096"/>
            <a:ext cx="667710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62872" cy="892696"/>
          </a:xfrm>
        </p:spPr>
        <p:txBody>
          <a:bodyPr>
            <a:normAutofit/>
          </a:bodyPr>
          <a:lstStyle/>
          <a:p>
            <a:r>
              <a:rPr lang="ru-RU" dirty="0" smtClean="0"/>
              <a:t>Это </a:t>
            </a:r>
            <a:r>
              <a:rPr lang="ru-RU" dirty="0" smtClean="0"/>
              <a:t>игра – </a:t>
            </a:r>
            <a:r>
              <a:rPr lang="en-US" dirty="0" smtClean="0"/>
              <a:t>catcher, </a:t>
            </a:r>
            <a:r>
              <a:rPr lang="ru-RU" dirty="0" smtClean="0"/>
              <a:t>игрок ловит подарки в шапку</a:t>
            </a:r>
            <a:endParaRPr lang="ru-R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36912"/>
            <a:ext cx="4751437" cy="358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Егор\Desktop\1200px-Java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373216"/>
            <a:ext cx="667710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Отличный способ познакомиться с основными понятиями в программировании.</a:t>
            </a:r>
          </a:p>
        </p:txBody>
      </p:sp>
      <p:pic>
        <p:nvPicPr>
          <p:cNvPr id="1027" name="Picture 3" descr="C:\Users\Егор\Desktop\var_shem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85900" y="2346325"/>
            <a:ext cx="5410200" cy="3381375"/>
          </a:xfrm>
          <a:prstGeom prst="rect">
            <a:avLst/>
          </a:prstGeom>
          <a:noFill/>
        </p:spPr>
      </p:pic>
      <p:pic>
        <p:nvPicPr>
          <p:cNvPr id="5" name="Picture 2" descr="C:\Users\Егор\Desktop\1200px-Java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373216"/>
            <a:ext cx="667710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7467600" cy="638944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  <p:pic>
        <p:nvPicPr>
          <p:cNvPr id="6" name="Picture 2" descr="C:\Users\Егор\Desktop\1200px-Java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5373216"/>
            <a:ext cx="667710" cy="1224136"/>
          </a:xfrm>
          <a:prstGeom prst="rect">
            <a:avLst/>
          </a:prstGeom>
          <a:noFill/>
        </p:spPr>
      </p:pic>
      <p:pic>
        <p:nvPicPr>
          <p:cNvPr id="2052" name="Picture 4" descr="C:\Users\Егор\Desktop\learn java - newyear_rain_src_Okno.java - Eclipse 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32856"/>
            <a:ext cx="7002462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Егор\Desktop\education-online-training-courses-distance-education_1200-3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620688"/>
            <a:ext cx="3442370" cy="344237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изучили?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Что такое модуль программы?</a:t>
            </a:r>
          </a:p>
          <a:p>
            <a:r>
              <a:rPr lang="ru-RU" dirty="0" smtClean="0"/>
              <a:t>Как работает </a:t>
            </a:r>
            <a:r>
              <a:rPr lang="ru-RU" dirty="0" smtClean="0"/>
              <a:t>компилятор?</a:t>
            </a:r>
            <a:endParaRPr lang="ru-RU" dirty="0" smtClean="0"/>
          </a:p>
          <a:p>
            <a:r>
              <a:rPr lang="ru-RU" dirty="0" smtClean="0"/>
              <a:t>Для чего нужны переменные?</a:t>
            </a:r>
          </a:p>
          <a:p>
            <a:r>
              <a:rPr lang="ru-RU" dirty="0" smtClean="0"/>
              <a:t>Какие типы данных бывают?</a:t>
            </a:r>
          </a:p>
          <a:p>
            <a:r>
              <a:rPr lang="ru-RU" dirty="0" smtClean="0"/>
              <a:t>Из чего состоят функции</a:t>
            </a:r>
            <a:r>
              <a:rPr lang="ru-RU" dirty="0" smtClean="0"/>
              <a:t>?</a:t>
            </a:r>
          </a:p>
          <a:p>
            <a:r>
              <a:rPr lang="ru-RU" dirty="0" smtClean="0"/>
              <a:t>Как создать классы?</a:t>
            </a:r>
            <a:endParaRPr lang="ru-RU" dirty="0" smtClean="0"/>
          </a:p>
          <a:p>
            <a:r>
              <a:rPr lang="ru-RU" dirty="0" smtClean="0"/>
              <a:t>Как создавать объекты из готовых классов</a:t>
            </a:r>
            <a:r>
              <a:rPr lang="ru-RU" dirty="0" smtClean="0"/>
              <a:t>?</a:t>
            </a:r>
          </a:p>
        </p:txBody>
      </p:sp>
      <p:pic>
        <p:nvPicPr>
          <p:cNvPr id="7" name="Picture 2" descr="C:\Users\Егор\Desktop\1200px-Java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373216"/>
            <a:ext cx="667710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465</TotalTime>
  <Words>74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Игра – «Новогодний дождь»</vt:lpstr>
      <vt:lpstr>Суть проекта</vt:lpstr>
      <vt:lpstr>Отличный способ познакомиться с основными понятиями в программировании.</vt:lpstr>
      <vt:lpstr>Пример кода</vt:lpstr>
      <vt:lpstr>Что изучили?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проект: Регистрационный лист</dc:title>
  <dc:creator>Yegor</dc:creator>
  <cp:lastModifiedBy>Пользователь Windows</cp:lastModifiedBy>
  <cp:revision>62</cp:revision>
  <dcterms:created xsi:type="dcterms:W3CDTF">2021-05-19T07:41:30Z</dcterms:created>
  <dcterms:modified xsi:type="dcterms:W3CDTF">2021-06-01T10:43:45Z</dcterms:modified>
</cp:coreProperties>
</file>