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26" r:id="rId3"/>
    <p:sldId id="320" r:id="rId4"/>
    <p:sldId id="322" r:id="rId5"/>
    <p:sldId id="323" r:id="rId6"/>
    <p:sldId id="324" r:id="rId7"/>
    <p:sldId id="325" r:id="rId8"/>
    <p:sldId id="327" r:id="rId9"/>
    <p:sldId id="328" r:id="rId10"/>
    <p:sldId id="329" r:id="rId11"/>
    <p:sldId id="330" r:id="rId12"/>
    <p:sldId id="331" r:id="rId13"/>
    <p:sldId id="333" r:id="rId14"/>
    <p:sldId id="33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базы данных -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5"/>
            <a:ext cx="8596668" cy="49860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помощи системы управления пакетов для </a:t>
            </a:r>
            <a:r>
              <a:rPr lang="en-US" dirty="0" smtClean="0"/>
              <a:t>python pip</a:t>
            </a:r>
          </a:p>
          <a:p>
            <a:r>
              <a:rPr lang="ru-RU" dirty="0" smtClean="0"/>
              <a:t>В терминате </a:t>
            </a:r>
            <a:r>
              <a:rPr lang="en-US" dirty="0" smtClean="0"/>
              <a:t>pycharm </a:t>
            </a:r>
            <a:r>
              <a:rPr lang="ru-RU" dirty="0" smtClean="0"/>
              <a:t>набрать: </a:t>
            </a:r>
            <a:r>
              <a:rPr lang="en-US" dirty="0" smtClean="0"/>
              <a:t>pip install pandas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ручную</a:t>
            </a:r>
            <a:endParaRPr lang="en-US" dirty="0" smtClean="0"/>
          </a:p>
          <a:p>
            <a:r>
              <a:rPr lang="en-US" dirty="0" smtClean="0"/>
              <a:t>File -&gt; </a:t>
            </a:r>
            <a:endParaRPr lang="ru-RU" dirty="0" smtClean="0"/>
          </a:p>
          <a:p>
            <a:r>
              <a:rPr lang="en-US" dirty="0" smtClean="0"/>
              <a:t>Settings -&gt; </a:t>
            </a:r>
            <a:endParaRPr lang="ru-RU" dirty="0" smtClean="0"/>
          </a:p>
          <a:p>
            <a:r>
              <a:rPr lang="en-US" dirty="0" smtClean="0"/>
              <a:t>Project:</a:t>
            </a:r>
            <a:r>
              <a:rPr lang="ru-RU" dirty="0" smtClean="0"/>
              <a:t> имя проекта </a:t>
            </a:r>
            <a:r>
              <a:rPr lang="en-US" dirty="0" smtClean="0"/>
              <a:t>-&gt;</a:t>
            </a:r>
            <a:endParaRPr lang="ru-RU" dirty="0" smtClean="0"/>
          </a:p>
          <a:p>
            <a:r>
              <a:rPr lang="en-US" dirty="0" smtClean="0"/>
              <a:t>Python Interpreter -&gt; </a:t>
            </a:r>
            <a:endParaRPr lang="ru-RU" dirty="0" smtClean="0"/>
          </a:p>
          <a:p>
            <a:r>
              <a:rPr lang="en-US" dirty="0" smtClean="0"/>
              <a:t>+ -&gt; </a:t>
            </a:r>
            <a:endParaRPr lang="ru-RU" dirty="0" smtClean="0"/>
          </a:p>
          <a:p>
            <a:r>
              <a:rPr lang="ru-RU" dirty="0" smtClean="0"/>
              <a:t>в строке поиска найти </a:t>
            </a:r>
            <a:r>
              <a:rPr lang="en-US" dirty="0" smtClean="0"/>
              <a:t>pandas -&gt; </a:t>
            </a:r>
            <a:endParaRPr lang="ru-RU" dirty="0" smtClean="0"/>
          </a:p>
          <a:p>
            <a:r>
              <a:rPr lang="ru-RU" dirty="0" smtClean="0"/>
              <a:t>выбрать –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Install Package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ru-RU" dirty="0" smtClean="0"/>
              <a:t>Прокладка пути для </a:t>
            </a:r>
            <a:r>
              <a:rPr lang="ru-RU" dirty="0" smtClean="0"/>
              <a:t>работы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ru-RU" dirty="0" smtClean="0"/>
              <a:t> </a:t>
            </a:r>
            <a:r>
              <a:rPr lang="en-US" dirty="0" smtClean="0"/>
              <a:t>pip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2 </a:t>
            </a:r>
            <a:r>
              <a:rPr lang="ru-RU" dirty="0" smtClean="0"/>
              <a:t>на «Мой компьютер»</a:t>
            </a:r>
            <a:r>
              <a:rPr lang="en-US" dirty="0" smtClean="0"/>
              <a:t> -&gt; </a:t>
            </a:r>
            <a:endParaRPr lang="ru-RU" dirty="0" smtClean="0"/>
          </a:p>
          <a:p>
            <a:r>
              <a:rPr lang="ru-RU" dirty="0" smtClean="0"/>
              <a:t>свойства 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дополнительные параметры системы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ru-RU" dirty="0" smtClean="0"/>
              <a:t>Параметры среды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ru-RU" dirty="0" smtClean="0"/>
              <a:t>Системные переменные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Path -&gt;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создать 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вставить туда полный путь до папки с </a:t>
            </a:r>
            <a:r>
              <a:rPr lang="en-US" dirty="0" smtClean="0"/>
              <a:t>pip (</a:t>
            </a:r>
            <a:r>
              <a:rPr lang="ru-RU" dirty="0" smtClean="0"/>
              <a:t>конец пути должен быть папкой с именем </a:t>
            </a:r>
            <a:r>
              <a:rPr lang="en-US" dirty="0" smtClean="0"/>
              <a:t>Scripts)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позволяющая оперировать файлами типа </a:t>
            </a:r>
            <a:r>
              <a:rPr lang="en-US" dirty="0" smtClean="0"/>
              <a:t>excel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как базой данных</a:t>
            </a:r>
          </a:p>
          <a:p>
            <a:r>
              <a:rPr lang="ru-RU" dirty="0" smtClean="0"/>
              <a:t>Так же имеет свои аналоги </a:t>
            </a:r>
            <a:r>
              <a:rPr lang="en-US" dirty="0" smtClean="0"/>
              <a:t>excel </a:t>
            </a:r>
            <a:r>
              <a:rPr lang="ru-RU" dirty="0" smtClean="0"/>
              <a:t>таблиц (</a:t>
            </a:r>
            <a:r>
              <a:rPr lang="en-US" dirty="0" smtClean="0"/>
              <a:t>.</a:t>
            </a:r>
            <a:r>
              <a:rPr lang="en-US" dirty="0" err="1" smtClean="0"/>
              <a:t>scv</a:t>
            </a:r>
            <a:r>
              <a:rPr lang="ru-RU" dirty="0" smtClean="0"/>
              <a:t>, </a:t>
            </a:r>
            <a:r>
              <a:rPr lang="en-US" dirty="0" smtClean="0"/>
              <a:t>.</a:t>
            </a:r>
            <a:r>
              <a:rPr lang="en-US" dirty="0" err="1" smtClean="0"/>
              <a:t>pkl</a:t>
            </a:r>
            <a:r>
              <a:rPr lang="en-US" dirty="0" smtClean="0"/>
              <a:t>,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en-US" dirty="0" smtClean="0"/>
              <a:t>.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Основное её преимущество в том, что она умеет манипулировать дынными как </a:t>
            </a:r>
            <a:r>
              <a:rPr lang="ru-RU" dirty="0" smtClean="0"/>
              <a:t>матриц</a:t>
            </a:r>
            <a:r>
              <a:rPr lang="ru-RU" dirty="0" smtClean="0"/>
              <a:t>ами и векторами</a:t>
            </a:r>
            <a:endParaRPr lang="ru-RU" dirty="0" smtClean="0"/>
          </a:p>
          <a:p>
            <a:r>
              <a:rPr lang="ru-RU" dirty="0" smtClean="0"/>
              <a:t>Для загрузки и  сохранения данных нужно задавать команды явно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базы данных на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интаксис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 smtClean="0"/>
              <a:t>f = pandas.DataFrame(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 smtClean="0"/>
              <a:t>={‘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’: (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>
                <a:solidFill>
                  <a:schemeClr val="tx1"/>
                </a:solidFill>
              </a:rPr>
              <a:t>’,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>
                <a:solidFill>
                  <a:schemeClr val="tx1"/>
                </a:solidFill>
              </a:rPr>
              <a:t>’),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’: (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2.72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3.14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 smtClean="0"/>
              <a:t>=(‘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’,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’)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задаем индексы очевидно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dirty="0" smtClean="0"/>
              <a:t>=(‘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’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’</a:t>
            </a:r>
            <a:r>
              <a:rPr lang="en-US" dirty="0" smtClean="0"/>
              <a:t>)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задаем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колонки очевидно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an_key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key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 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2.72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val1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b 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3.14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val2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</a:t>
            </a:r>
            <a:r>
              <a:rPr lang="en-US" dirty="0" smtClean="0"/>
              <a:t>/ </a:t>
            </a:r>
            <a:r>
              <a:rPr lang="ru-RU" dirty="0" smtClean="0"/>
              <a:t>Подключение базы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3" y="2160589"/>
            <a:ext cx="9070515" cy="388077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импортируем библиотеку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 smtClean="0"/>
              <a:t> pd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формируем базу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olumns =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'ФИО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‘пол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‘возраст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‘дата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рождения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‘интересы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ата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регистрации</a:t>
            </a:r>
            <a:r>
              <a:rPr lang="ru-RU" dirty="0" smtClean="0"/>
              <a:t>‘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df = pd.DataFrame(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dirty="0" smtClean="0">
                <a:solidFill>
                  <a:schemeClr val="tx1"/>
                </a:solidFill>
              </a:rPr>
              <a:t>=columns)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col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mn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создает столбцы для базы данных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</a:p>
          <a:p>
            <a:r>
              <a:rPr lang="ru-RU" dirty="0" smtClean="0"/>
              <a:t>Действия со словарем</a:t>
            </a:r>
          </a:p>
          <a:p>
            <a:r>
              <a:rPr lang="en-US" dirty="0" smtClean="0"/>
              <a:t>del, in</a:t>
            </a:r>
            <a:endParaRPr lang="ru-RU" dirty="0" smtClean="0"/>
          </a:p>
          <a:p>
            <a:r>
              <a:rPr lang="en-US" dirty="0" smtClean="0"/>
              <a:t>get()</a:t>
            </a:r>
            <a:endParaRPr lang="ru-RU" dirty="0" smtClean="0"/>
          </a:p>
          <a:p>
            <a:r>
              <a:rPr lang="ru-RU" dirty="0" smtClean="0"/>
              <a:t>Загрузка пакетов</a:t>
            </a:r>
          </a:p>
          <a:p>
            <a:r>
              <a:rPr lang="ru-RU" dirty="0" smtClean="0"/>
              <a:t>Создание базы данных на </a:t>
            </a:r>
            <a:r>
              <a:rPr lang="en-US" smtClean="0"/>
              <a:t>pandas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Backend </a:t>
            </a:r>
            <a:r>
              <a:rPr lang="ru-RU" sz="3200" dirty="0" smtClean="0"/>
              <a:t>/</a:t>
            </a:r>
            <a:r>
              <a:rPr lang="en-US" sz="3200" dirty="0" smtClean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обработки 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collect_data():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“““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вытаскивает данные и складывает в базу данных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”””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создадим пустой словарь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 = {}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будем писать всю логику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6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 - </a:t>
            </a:r>
            <a:r>
              <a:rPr lang="en-US" dirty="0" smtClean="0"/>
              <a:t>dict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362974"/>
            <a:ext cx="8596668" cy="5170029"/>
          </a:xfrm>
        </p:spPr>
        <p:txBody>
          <a:bodyPr>
            <a:normAutofit fontScale="85000" lnSpcReduction="10000"/>
          </a:bodyPr>
          <a:lstStyle/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Является основной структурой для некоторых баз данных типа </a:t>
            </a:r>
            <a:r>
              <a:rPr lang="en-US" dirty="0" smtClean="0">
                <a:solidFill>
                  <a:schemeClr val="tx1"/>
                </a:solidFill>
              </a:rPr>
              <a:t>MongoDB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en-US" dirty="0" smtClean="0">
                <a:solidFill>
                  <a:schemeClr val="tx1"/>
                </a:solidFill>
              </a:rPr>
              <a:t> pandas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dictinary = {‘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 smtClean="0"/>
              <a:t>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или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dictinary = {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получение значения по ключу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’]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value1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dict</a:t>
            </a:r>
            <a:r>
              <a:rPr lang="ru-RU" sz="3200" dirty="0" smtClean="0"/>
              <a:t> – </a:t>
            </a:r>
            <a:r>
              <a:rPr lang="en-US" sz="3200" dirty="0" smtClean="0"/>
              <a:t>keys(), values(), items()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54227"/>
            <a:ext cx="8596668" cy="51448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списка ключей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dictinary.keys()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dict_keys([‘key1’, ‘key2’])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списка значений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dictinary.values()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dict_values([‘value1’, ‘value2’])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пары: ключ - значение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dictinary.items()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dict_items([(‘key1’, ‘value1’), (‘key2’, ‘value2’)])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4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dict</a:t>
            </a:r>
            <a:r>
              <a:rPr lang="ru-RU" sz="3200" dirty="0" smtClean="0"/>
              <a:t> – добавление, перезапись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53378"/>
            <a:ext cx="8596668" cy="51008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dict </a:t>
            </a:r>
            <a:r>
              <a:rPr lang="ru-RU" dirty="0" smtClean="0">
                <a:solidFill>
                  <a:schemeClr val="tx1"/>
                </a:solidFill>
              </a:rPr>
              <a:t>имеет структуру данных в которой могут быть только УНИКАЛЬНЫЕ ключи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добавление в словарь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2.72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2.72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перезапись значения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False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False</a:t>
            </a:r>
            <a:r>
              <a:rPr lang="en-US" dirty="0" smtClean="0"/>
              <a:t>}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5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del, in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652531"/>
            <a:ext cx="8596668" cy="49294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del – </a:t>
            </a:r>
            <a:r>
              <a:rPr lang="ru-RU" dirty="0" smtClean="0">
                <a:solidFill>
                  <a:schemeClr val="tx1"/>
                </a:solidFill>
              </a:rPr>
              <a:t>оператор удаления, удаляет объект по индексу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del</a:t>
            </a:r>
            <a:r>
              <a:rPr lang="en-US" dirty="0" smtClean="0"/>
              <a:t> 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/>
              <a:t>’]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удаляем ключ и его значение, при этом 			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обращаемся к ключу как к индексу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{‘key1’: ‘value1’, ‘another_key’: False}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– </a:t>
            </a:r>
            <a:r>
              <a:rPr lang="ru-RU" dirty="0" smtClean="0">
                <a:solidFill>
                  <a:schemeClr val="tx1"/>
                </a:solidFill>
              </a:rPr>
              <a:t>оператор поиска ищет меньший объект в более крупном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 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словарь с ключами: </a:t>
            </a:r>
            <a:r>
              <a:rPr lang="en-US" dirty="0" smtClean="0"/>
              <a:t>name, age, height, sex, </a:t>
            </a:r>
            <a:r>
              <a:rPr lang="en-US" dirty="0" smtClean="0"/>
              <a:t>education - </a:t>
            </a:r>
            <a:r>
              <a:rPr lang="ru-RU" dirty="0" smtClean="0"/>
              <a:t>заполненные значениями </a:t>
            </a:r>
            <a:r>
              <a:rPr lang="en-US" dirty="0" smtClean="0"/>
              <a:t>None</a:t>
            </a:r>
            <a:endParaRPr lang="ru-RU" dirty="0" smtClean="0"/>
          </a:p>
          <a:p>
            <a:r>
              <a:rPr lang="ru-RU" dirty="0" smtClean="0"/>
              <a:t>Напишите программу которая будет запрашивать у пользователя данные и записывать их в значения ключей</a:t>
            </a:r>
            <a:endParaRPr lang="en-US" dirty="0" smtClean="0"/>
          </a:p>
          <a:p>
            <a:r>
              <a:rPr lang="en-US" dirty="0" smtClean="0"/>
              <a:t>age</a:t>
            </a:r>
            <a:r>
              <a:rPr lang="ru-RU" dirty="0" smtClean="0"/>
              <a:t> и</a:t>
            </a:r>
            <a:r>
              <a:rPr lang="en-US" dirty="0" smtClean="0"/>
              <a:t> height </a:t>
            </a:r>
            <a:r>
              <a:rPr lang="ru-RU" dirty="0" smtClean="0"/>
              <a:t>должны записываться в типе </a:t>
            </a:r>
            <a:r>
              <a:rPr lang="en-US" dirty="0" smtClean="0"/>
              <a:t>int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Функция вытягивающая значение из объектов </a:t>
            </a:r>
            <a:r>
              <a:rPr lang="en-US" dirty="0" smtClean="0"/>
              <a:t>tkinter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name = ent_name.get()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имя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data['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ФИО</a:t>
            </a:r>
            <a:r>
              <a:rPr lang="ru-RU" dirty="0" smtClean="0"/>
              <a:t>'] = </a:t>
            </a:r>
            <a:r>
              <a:rPr lang="en-US" dirty="0" smtClean="0"/>
              <a:t>name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b_date = ent_b_date.get()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дату рождения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 рождения</a:t>
            </a:r>
            <a:r>
              <a:rPr lang="ru-RU" dirty="0" smtClean="0"/>
              <a:t>'] = </a:t>
            </a:r>
            <a:r>
              <a:rPr lang="en-US" dirty="0" smtClean="0"/>
              <a:t>b_date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1868</TotalTime>
  <Words>513</Words>
  <Application>Microsoft Office PowerPoint</Application>
  <PresentationFormat>Произвольный</PresentationFormat>
  <Paragraphs>135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Аспект</vt:lpstr>
      <vt:lpstr>Программа – регистрационный лист - Backend</vt:lpstr>
      <vt:lpstr>План</vt:lpstr>
      <vt:lpstr>Backend / функции обработки данных</vt:lpstr>
      <vt:lpstr>Словари - dict</vt:lpstr>
      <vt:lpstr>Действия с dict – keys(), values(), items()</vt:lpstr>
      <vt:lpstr>Действия с dict – добавление, перезапись</vt:lpstr>
      <vt:lpstr>del, in</vt:lpstr>
      <vt:lpstr>Задание</vt:lpstr>
      <vt:lpstr>get()</vt:lpstr>
      <vt:lpstr>Установка базы данных - pandas</vt:lpstr>
      <vt:lpstr>Прокладка пути для работы с pip</vt:lpstr>
      <vt:lpstr>pandas </vt:lpstr>
      <vt:lpstr>Создание базы данных на pandas</vt:lpstr>
      <vt:lpstr>Backend / Подключение базы данных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632</cp:revision>
  <dcterms:created xsi:type="dcterms:W3CDTF">2020-07-29T06:37:30Z</dcterms:created>
  <dcterms:modified xsi:type="dcterms:W3CDTF">2020-10-25T09:11:19Z</dcterms:modified>
</cp:coreProperties>
</file>