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00" r:id="rId3"/>
    <p:sldId id="304" r:id="rId4"/>
    <p:sldId id="302" r:id="rId5"/>
    <p:sldId id="305" r:id="rId6"/>
    <p:sldId id="306" r:id="rId7"/>
    <p:sldId id="307" r:id="rId8"/>
    <p:sldId id="31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10.12.2020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Заставим льва порычать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lion.voice( )</a:t>
            </a:r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652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добавим еще 1у переменную наш класс</a:t>
            </a:r>
            <a:r>
              <a:rPr lang="en-US" dirty="0" smtClean="0"/>
              <a:t> </a:t>
            </a:r>
            <a:r>
              <a:rPr lang="ru-RU" dirty="0" smtClean="0"/>
              <a:t>и перенесем звук туда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а в методе будем вызывать эту переменную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Animal:</a:t>
            </a:r>
          </a:p>
          <a:p>
            <a:pPr>
              <a:buNone/>
            </a:pPr>
            <a:r>
              <a:rPr lang="en-US" dirty="0" smtClean="0"/>
              <a:t>	name = ‘Unknown’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voice = ‘silence …’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def voice( self ):</a:t>
            </a:r>
          </a:p>
          <a:p>
            <a:pPr>
              <a:buNone/>
            </a:pPr>
            <a:r>
              <a:rPr lang="en-US" dirty="0" smtClean="0"/>
              <a:t>			print( self.voice 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Добавьте звуки созданным животным (например – «зарычал</a:t>
            </a:r>
            <a:r>
              <a:rPr lang="ru-RU" dirty="0" smtClean="0"/>
              <a:t>»)</a:t>
            </a:r>
          </a:p>
          <a:p>
            <a:r>
              <a:rPr lang="ru-RU" dirty="0" smtClean="0"/>
              <a:t>Создайте в классе переменную хранящую координаты местоположения животного</a:t>
            </a:r>
            <a:endParaRPr lang="ru-RU" dirty="0" smtClean="0"/>
          </a:p>
          <a:p>
            <a:r>
              <a:rPr lang="ru-RU" dirty="0" smtClean="0"/>
              <a:t>Добавьте еще 1 метод, </a:t>
            </a:r>
            <a:r>
              <a:rPr lang="ru-RU" dirty="0" smtClean="0"/>
              <a:t>который, при его вызове, </a:t>
            </a:r>
            <a:r>
              <a:rPr lang="ru-RU" dirty="0" smtClean="0"/>
              <a:t>будет </a:t>
            </a:r>
            <a:r>
              <a:rPr lang="ru-RU" dirty="0" smtClean="0"/>
              <a:t>перемещать животное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__init__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 конструктор</a:t>
            </a:r>
            <a:r>
              <a:rPr lang="en-US" dirty="0" smtClean="0"/>
              <a:t>, </a:t>
            </a:r>
            <a:r>
              <a:rPr lang="ru-RU" dirty="0" smtClean="0"/>
              <a:t>позволяет более компактно изменять переменные класса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синтаксис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en-US" dirty="0" smtClean="0"/>
              <a:t>ef __init__(self):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pass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__</a:t>
            </a:r>
            <a:r>
              <a:rPr lang="en-US" dirty="0" smtClean="0"/>
              <a:t>init</a:t>
            </a:r>
            <a:r>
              <a:rPr lang="ru-RU" dirty="0" smtClean="0"/>
              <a:t>__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 smtClean="0"/>
              <a:t># </a:t>
            </a:r>
            <a:r>
              <a:rPr lang="ru-RU" dirty="0" smtClean="0"/>
              <a:t>создадим в классе </a:t>
            </a:r>
            <a:r>
              <a:rPr lang="en-US" dirty="0" smtClean="0"/>
              <a:t>Animal </a:t>
            </a:r>
            <a:r>
              <a:rPr lang="ru-RU" dirty="0" smtClean="0"/>
              <a:t>ме</a:t>
            </a:r>
            <a:r>
              <a:rPr lang="ru-RU" dirty="0" smtClean="0"/>
              <a:t>т</a:t>
            </a:r>
            <a:r>
              <a:rPr lang="ru-RU" dirty="0" smtClean="0"/>
              <a:t>од </a:t>
            </a:r>
            <a:r>
              <a:rPr lang="en-US" dirty="0" smtClean="0"/>
              <a:t>__init__, </a:t>
            </a:r>
            <a:r>
              <a:rPr lang="ru-RU" dirty="0" smtClean="0"/>
              <a:t>который позволит 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# </a:t>
            </a:r>
            <a:r>
              <a:rPr lang="ru-RU" dirty="0" smtClean="0"/>
              <a:t>переименовывать животное</a:t>
            </a:r>
            <a:endParaRPr lang="ru-RU" dirty="0" smtClean="0"/>
          </a:p>
          <a:p>
            <a:pPr marL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smtClean="0"/>
              <a:t>Animal: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…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def __init__( self</a:t>
            </a:r>
            <a:r>
              <a:rPr lang="ru-RU" dirty="0" smtClean="0"/>
              <a:t>, </a:t>
            </a:r>
            <a:r>
              <a:rPr lang="en-US" dirty="0" smtClean="0"/>
              <a:t>name 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self.name = name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__init__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Пересоздадим и сразу переименуем животное при помощи </a:t>
            </a:r>
            <a:r>
              <a:rPr lang="en-US" dirty="0" smtClean="0"/>
              <a:t>__init__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l</a:t>
            </a:r>
            <a:r>
              <a:rPr lang="en-US" dirty="0" smtClean="0"/>
              <a:t>ion</a:t>
            </a:r>
            <a:r>
              <a:rPr lang="ru-RU" dirty="0" smtClean="0"/>
              <a:t> = </a:t>
            </a:r>
            <a:r>
              <a:rPr lang="en-US" dirty="0" smtClean="0"/>
              <a:t>Animal( ‘Lion’ )</a:t>
            </a:r>
            <a:endParaRPr lang="ru-RU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Доработайте __</a:t>
            </a:r>
            <a:r>
              <a:rPr lang="en-US" dirty="0" smtClean="0"/>
              <a:t>init__</a:t>
            </a:r>
            <a:r>
              <a:rPr lang="ru-RU" dirty="0" smtClean="0"/>
              <a:t>, что бы через него можно было менять звук издаваемый животным</a:t>
            </a:r>
          </a:p>
          <a:p>
            <a:r>
              <a:rPr lang="ru-RU" dirty="0" smtClean="0"/>
              <a:t>Переделайте назначение звука</a:t>
            </a:r>
          </a:p>
          <a:p>
            <a:r>
              <a:rPr lang="ru-RU" dirty="0" smtClean="0"/>
              <a:t>Продемонстрируйте результат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Self</a:t>
            </a:r>
          </a:p>
          <a:p>
            <a:r>
              <a:rPr lang="en-US" dirty="0" smtClean="0"/>
              <a:t>__init__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1191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Оператор для создания класса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синтаксис</a:t>
            </a:r>
          </a:p>
          <a:p>
            <a:pPr>
              <a:buNone/>
            </a:pPr>
            <a:r>
              <a:rPr lang="en-US" dirty="0" smtClean="0"/>
              <a:t>class Name:</a:t>
            </a:r>
          </a:p>
          <a:p>
            <a:pPr>
              <a:buNone/>
            </a:pPr>
            <a:r>
              <a:rPr lang="en-US" dirty="0" smtClean="0"/>
              <a:t>	 # some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Потренируемся на создании животных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Создадим класс - конструктор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Animal:</a:t>
            </a:r>
          </a:p>
          <a:p>
            <a:pPr>
              <a:buNone/>
            </a:pPr>
            <a:r>
              <a:rPr lang="en-US" dirty="0" smtClean="0"/>
              <a:t>	name = ‘Unknown’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Создадим льва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lion = Animal( )</a:t>
            </a:r>
          </a:p>
          <a:p>
            <a:pPr>
              <a:buNone/>
            </a:pPr>
            <a:r>
              <a:rPr lang="en-US" dirty="0" smtClean="0"/>
              <a:t>lion.name = ‘lion’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print( lion.name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При создании нового объекта мы можем использовать тот же класс-конструктор, но переменные при этом будут приобретать дефолтные значения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horse = Animal( )</a:t>
            </a:r>
          </a:p>
          <a:p>
            <a:pPr>
              <a:buNone/>
            </a:pPr>
            <a:r>
              <a:rPr lang="en-US" dirty="0" smtClean="0"/>
              <a:t>print( horse.name ) # Unknown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Функция принадлежащая классу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синтаксис</a:t>
            </a:r>
          </a:p>
          <a:p>
            <a:pPr>
              <a:buNone/>
            </a:pPr>
            <a:r>
              <a:rPr lang="en-US" dirty="0" smtClean="0"/>
              <a:t>class Name:</a:t>
            </a:r>
          </a:p>
          <a:p>
            <a:pPr>
              <a:buNone/>
            </a:pPr>
            <a:r>
              <a:rPr lang="en-US" dirty="0" smtClean="0"/>
              <a:t>	 # some code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def method( self ):</a:t>
            </a:r>
          </a:p>
          <a:p>
            <a:pPr>
              <a:buNone/>
            </a:pPr>
            <a:r>
              <a:rPr lang="en-US" dirty="0" smtClean="0"/>
              <a:t>			# some code</a:t>
            </a: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Аргументы методов, так же как и в функции можно задавать по умолчанию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синтаксис</a:t>
            </a:r>
          </a:p>
          <a:p>
            <a:pPr>
              <a:buNone/>
            </a:pPr>
            <a:r>
              <a:rPr lang="en-US" dirty="0" smtClean="0"/>
              <a:t>class Name:</a:t>
            </a:r>
          </a:p>
          <a:p>
            <a:pPr>
              <a:buNone/>
            </a:pPr>
            <a:r>
              <a:rPr lang="en-US" dirty="0" smtClean="0"/>
              <a:t>	 # some code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def method( </a:t>
            </a:r>
            <a:r>
              <a:rPr lang="en-US" dirty="0" smtClean="0"/>
              <a:t>self, var=‘default’):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# some code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Создадим метод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Создадим метод который позволит животному издавать звук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Animal:</a:t>
            </a:r>
          </a:p>
          <a:p>
            <a:pPr>
              <a:buNone/>
            </a:pPr>
            <a:r>
              <a:rPr lang="en-US" dirty="0" smtClean="0"/>
              <a:t>	name = ‘Unknown’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def voice( self ):</a:t>
            </a:r>
          </a:p>
          <a:p>
            <a:pPr>
              <a:buNone/>
            </a:pPr>
            <a:r>
              <a:rPr lang="en-US" dirty="0" smtClean="0"/>
              <a:t>			print( ‘silence …’ 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2967</TotalTime>
  <Words>279</Words>
  <Application>Microsoft Office PowerPoint</Application>
  <PresentationFormat>Произвольный</PresentationFormat>
  <Paragraphs>97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Аспект</vt:lpstr>
      <vt:lpstr>ООП в Python</vt:lpstr>
      <vt:lpstr>План</vt:lpstr>
      <vt:lpstr>class</vt:lpstr>
      <vt:lpstr>Создание класса</vt:lpstr>
      <vt:lpstr>Создание объекта</vt:lpstr>
      <vt:lpstr>Свойства</vt:lpstr>
      <vt:lpstr>Метод класса</vt:lpstr>
      <vt:lpstr>Свойство</vt:lpstr>
      <vt:lpstr>Создадим метод класса</vt:lpstr>
      <vt:lpstr>Вызов метода</vt:lpstr>
      <vt:lpstr>self</vt:lpstr>
      <vt:lpstr>задание</vt:lpstr>
      <vt:lpstr>__init__</vt:lpstr>
      <vt:lpstr>Создание __init__</vt:lpstr>
      <vt:lpstr>Применение __init__</vt:lpstr>
      <vt:lpstr>Задание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810</cp:revision>
  <dcterms:created xsi:type="dcterms:W3CDTF">2020-07-29T06:37:30Z</dcterms:created>
  <dcterms:modified xsi:type="dcterms:W3CDTF">2020-12-10T10:50:25Z</dcterms:modified>
</cp:coreProperties>
</file>