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0" r:id="rId3"/>
    <p:sldId id="304" r:id="rId4"/>
    <p:sldId id="305" r:id="rId5"/>
    <p:sldId id="303" r:id="rId6"/>
    <p:sldId id="306" r:id="rId7"/>
    <p:sldId id="301" r:id="rId8"/>
    <p:sldId id="30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8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27.12.2020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07837" y="1832441"/>
            <a:ext cx="6160489" cy="3455894"/>
          </a:xfrm>
        </p:spPr>
        <p:txBody>
          <a:bodyPr/>
          <a:lstStyle/>
          <a:p>
            <a:r>
              <a:rPr lang="ru-RU" dirty="0" smtClean="0"/>
              <a:t>Архитектура проекта.</a:t>
            </a:r>
            <a:br>
              <a:rPr lang="ru-RU" dirty="0" smtClean="0"/>
            </a:br>
            <a:r>
              <a:rPr lang="ru-RU" dirty="0" smtClean="0"/>
              <a:t>Дополнительные функции.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</a:t>
            </a:r>
          </a:p>
          <a:p>
            <a:r>
              <a:rPr lang="en-US" dirty="0" smtClean="0"/>
              <a:t>sys</a:t>
            </a:r>
            <a:endParaRPr lang="ru-RU" dirty="0" smtClean="0"/>
          </a:p>
          <a:p>
            <a:r>
              <a:rPr lang="en-US" dirty="0" smtClean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18119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Модуль для работы с</a:t>
            </a:r>
            <a:r>
              <a:rPr lang="en-US" dirty="0" smtClean="0"/>
              <a:t> </a:t>
            </a:r>
            <a:r>
              <a:rPr lang="ru-RU" dirty="0" smtClean="0"/>
              <a:t>текущей операционной системой.</a:t>
            </a:r>
          </a:p>
          <a:p>
            <a:pPr>
              <a:buNone/>
            </a:pPr>
            <a:r>
              <a:rPr lang="ru-RU" dirty="0" smtClean="0"/>
              <a:t>Позволяет управлять ОС через программу на </a:t>
            </a:r>
            <a:r>
              <a:rPr lang="en-US" dirty="0" smtClean="0"/>
              <a:t>python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import os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print(os.name) # </a:t>
            </a:r>
            <a:r>
              <a:rPr lang="ru-RU" dirty="0" smtClean="0"/>
              <a:t>имя текущей ос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Разобраться что делают следующие функции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print( os.getcwd( )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someone = os.path.join( os.getcwd( ), ‘someone’)</a:t>
            </a:r>
          </a:p>
          <a:p>
            <a:pPr>
              <a:buNone/>
            </a:pPr>
            <a:r>
              <a:rPr lang="en-US" dirty="0" smtClean="0"/>
              <a:t>print( someone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os.mkdir( someone 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Модуль для работы с интерпретатором </a:t>
            </a:r>
            <a:r>
              <a:rPr lang="en-US" dirty="0" smtClean="0"/>
              <a:t>python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import sys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smtClean="0"/>
              <a:t>sys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sys.executable	# </a:t>
            </a:r>
            <a:r>
              <a:rPr lang="ru-RU" dirty="0" smtClean="0"/>
              <a:t>путь к интерпретатору </a:t>
            </a:r>
            <a:r>
              <a:rPr lang="en-US" dirty="0" smtClean="0"/>
              <a:t>python</a:t>
            </a:r>
          </a:p>
          <a:p>
            <a:pPr>
              <a:buNone/>
            </a:pPr>
            <a:r>
              <a:rPr lang="en-US" dirty="0" smtClean="0"/>
              <a:t>sys.exit()		# </a:t>
            </a:r>
            <a:r>
              <a:rPr lang="ru-RU" dirty="0" smtClean="0"/>
              <a:t>выход из</a:t>
            </a:r>
            <a:r>
              <a:rPr lang="en-US" dirty="0" smtClean="0"/>
              <a:t> python</a:t>
            </a:r>
          </a:p>
          <a:p>
            <a:pPr>
              <a:buNone/>
            </a:pPr>
            <a:r>
              <a:rPr lang="en-US" dirty="0" smtClean="0"/>
              <a:t>sys.path			# </a:t>
            </a:r>
            <a:r>
              <a:rPr lang="ru-RU" dirty="0" smtClean="0"/>
              <a:t>спилок путей поиска модулей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690777"/>
            <a:ext cx="8596668" cy="496019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Еще одна вариация цикла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Конструируется в связке с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 smtClean="0"/>
              <a:t> (‘first’, ‘second’, ‘third’):</a:t>
            </a:r>
          </a:p>
          <a:p>
            <a:pPr>
              <a:buNone/>
            </a:pPr>
            <a:r>
              <a:rPr lang="en-US" dirty="0" smtClean="0"/>
              <a:t>	print(i)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>
              <a:buNone/>
            </a:pPr>
            <a:r>
              <a:rPr lang="en-US" dirty="0" smtClean="0"/>
              <a:t>first</a:t>
            </a:r>
          </a:p>
          <a:p>
            <a:pPr>
              <a:buNone/>
            </a:pPr>
            <a:r>
              <a:rPr lang="en-US" dirty="0" smtClean="0"/>
              <a:t>second</a:t>
            </a:r>
          </a:p>
          <a:p>
            <a:pPr>
              <a:buNone/>
            </a:pPr>
            <a:r>
              <a:rPr lang="en-US" dirty="0" smtClean="0"/>
              <a:t>third</a:t>
            </a: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6836" y="2160589"/>
            <a:ext cx="8596668" cy="3880773"/>
          </a:xfrm>
        </p:spPr>
        <p:txBody>
          <a:bodyPr/>
          <a:lstStyle/>
          <a:p>
            <a:r>
              <a:rPr lang="ru-RU" dirty="0" smtClean="0"/>
              <a:t>Напишите программу которая позволяет добавить написанный нами модуль находящийся на рабочем столе</a:t>
            </a:r>
            <a:endParaRPr lang="en-US" dirty="0" smtClean="0"/>
          </a:p>
          <a:p>
            <a:pPr lvl="1"/>
            <a:r>
              <a:rPr lang="ru-RU" dirty="0" smtClean="0"/>
              <a:t>Создайте модуль на рабочем столе</a:t>
            </a:r>
          </a:p>
          <a:p>
            <a:pPr lvl="1"/>
            <a:r>
              <a:rPr lang="ru-RU" dirty="0" smtClean="0"/>
              <a:t>Добавьте </a:t>
            </a:r>
            <a:r>
              <a:rPr lang="ru-RU" dirty="0" smtClean="0"/>
              <a:t>в список путь до созданного </a:t>
            </a:r>
            <a:r>
              <a:rPr lang="ru-RU" dirty="0" smtClean="0"/>
              <a:t>модуля</a:t>
            </a:r>
            <a:endParaRPr lang="en-US" dirty="0" smtClean="0"/>
          </a:p>
          <a:p>
            <a:pPr lvl="2"/>
            <a:r>
              <a:rPr lang="ru-RU" dirty="0" smtClean="0"/>
              <a:t>Слеши в пути экр</a:t>
            </a:r>
            <a:r>
              <a:rPr lang="ru-RU" dirty="0"/>
              <a:t>а</a:t>
            </a:r>
            <a:r>
              <a:rPr lang="ru-RU" dirty="0" smtClean="0"/>
              <a:t>нируйте вторым слешем </a:t>
            </a:r>
            <a:r>
              <a:rPr lang="en-US" dirty="0" smtClean="0"/>
              <a:t>“</a:t>
            </a:r>
            <a:r>
              <a:rPr lang="en-US" dirty="0" err="1" smtClean="0"/>
              <a:t>dir</a:t>
            </a:r>
            <a:r>
              <a:rPr lang="ru-RU" dirty="0" smtClean="0"/>
              <a:t>1 \ </a:t>
            </a:r>
            <a:r>
              <a:rPr lang="en-US" dirty="0" err="1" smtClean="0"/>
              <a:t>dir</a:t>
            </a:r>
            <a:r>
              <a:rPr lang="ru-RU" dirty="0" smtClean="0"/>
              <a:t>2</a:t>
            </a:r>
            <a:r>
              <a:rPr lang="en-US" dirty="0" smtClean="0"/>
              <a:t>” -&gt; “</a:t>
            </a:r>
            <a:r>
              <a:rPr lang="en-US" dirty="0" err="1" smtClean="0"/>
              <a:t>dir</a:t>
            </a:r>
            <a:r>
              <a:rPr lang="ru-RU" dirty="0" smtClean="0"/>
              <a:t>1 \</a:t>
            </a:r>
            <a:r>
              <a:rPr lang="en-US" dirty="0" smtClean="0"/>
              <a:t>\</a:t>
            </a:r>
            <a:r>
              <a:rPr lang="ru-RU" dirty="0" smtClean="0"/>
              <a:t> </a:t>
            </a:r>
            <a:r>
              <a:rPr lang="en-US" dirty="0" err="1" smtClean="0"/>
              <a:t>dir</a:t>
            </a:r>
            <a:r>
              <a:rPr lang="ru-RU" dirty="0" smtClean="0"/>
              <a:t>2</a:t>
            </a:r>
            <a:r>
              <a:rPr lang="en-US" dirty="0" smtClean="0"/>
              <a:t>”</a:t>
            </a:r>
            <a:endParaRPr lang="ru-RU" dirty="0" smtClean="0"/>
          </a:p>
          <a:p>
            <a:pPr lvl="1"/>
            <a:r>
              <a:rPr lang="ru-RU" dirty="0" smtClean="0"/>
              <a:t>Импортируйте созданный модуль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2849</TotalTime>
  <Words>147</Words>
  <Application>Microsoft Office PowerPoint</Application>
  <PresentationFormat>Широкоэкранный</PresentationFormat>
  <Paragraphs>47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Архитектура проекта. Дополнительные функции.</vt:lpstr>
      <vt:lpstr>План</vt:lpstr>
      <vt:lpstr>os</vt:lpstr>
      <vt:lpstr>задание</vt:lpstr>
      <vt:lpstr>sys</vt:lpstr>
      <vt:lpstr>Функции sys</vt:lpstr>
      <vt:lpstr>for</vt:lpstr>
      <vt:lpstr>задание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Mediaroom</cp:lastModifiedBy>
  <cp:revision>767</cp:revision>
  <dcterms:created xsi:type="dcterms:W3CDTF">2020-07-29T06:37:30Z</dcterms:created>
  <dcterms:modified xsi:type="dcterms:W3CDTF">2020-12-27T14:37:39Z</dcterms:modified>
</cp:coreProperties>
</file>