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98" r:id="rId2"/>
    <p:sldId id="300" r:id="rId3"/>
    <p:sldId id="304" r:id="rId4"/>
    <p:sldId id="302" r:id="rId5"/>
    <p:sldId id="305" r:id="rId6"/>
    <p:sldId id="306" r:id="rId7"/>
    <p:sldId id="307" r:id="rId8"/>
    <p:sldId id="316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-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13.12.2020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86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13.12.2020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57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13.12.2020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378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13.12.2020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62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13.12.2020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646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13.12.2020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13.12.2020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326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13.12.2020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952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13.12.2020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480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13.12.2020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35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13.12.2020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546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13.12.2020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94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13.12.2020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67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13.12.2020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13.12.2020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5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13.12.2020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68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6C0-5008-4DB4-8698-E16469066013}" type="datetimeFigureOut">
              <a:rPr lang="ru-RU" smtClean="0"/>
              <a:pPr/>
              <a:t>13.12.2020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392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9293" y="2656935"/>
            <a:ext cx="6160489" cy="1164567"/>
          </a:xfrm>
        </p:spPr>
        <p:txBody>
          <a:bodyPr/>
          <a:lstStyle/>
          <a:p>
            <a:r>
              <a:rPr lang="ru-RU" dirty="0" smtClean="0"/>
              <a:t>ООП в 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2050" name="Picture 2" descr="C:\Users\Егор\Desktop\arkhivchik\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7694" y="2320178"/>
            <a:ext cx="2490143" cy="24804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41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Вызов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# </a:t>
            </a:r>
            <a:r>
              <a:rPr lang="ru-RU" dirty="0" smtClean="0"/>
              <a:t>Заставим льва порычать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lion.voice( )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652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# </a:t>
            </a:r>
            <a:r>
              <a:rPr lang="ru-RU" dirty="0" smtClean="0"/>
              <a:t>добавим еще 1у переменную наш класс</a:t>
            </a:r>
            <a:r>
              <a:rPr lang="en-US" dirty="0" smtClean="0"/>
              <a:t> </a:t>
            </a:r>
            <a:r>
              <a:rPr lang="ru-RU" dirty="0" smtClean="0"/>
              <a:t>и перенесем звук туда</a:t>
            </a:r>
          </a:p>
          <a:p>
            <a:pPr>
              <a:buNone/>
            </a:pPr>
            <a:r>
              <a:rPr lang="en-US" dirty="0" smtClean="0"/>
              <a:t># </a:t>
            </a:r>
            <a:r>
              <a:rPr lang="ru-RU" dirty="0" smtClean="0"/>
              <a:t>а в методе будем вызывать эту переменную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class Animal:</a:t>
            </a:r>
          </a:p>
          <a:p>
            <a:pPr>
              <a:buNone/>
            </a:pPr>
            <a:r>
              <a:rPr lang="en-US" dirty="0" smtClean="0"/>
              <a:t>	name = ‘Unknown’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voice = ‘silence …’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def voice( self ):</a:t>
            </a:r>
          </a:p>
          <a:p>
            <a:pPr>
              <a:buNone/>
            </a:pPr>
            <a:r>
              <a:rPr lang="en-US" dirty="0" smtClean="0"/>
              <a:t>			print( self.voice )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Добавьте звуки созданным животным </a:t>
            </a:r>
            <a:r>
              <a:rPr lang="ru-RU" smtClean="0"/>
              <a:t>(</a:t>
            </a:r>
            <a:r>
              <a:rPr lang="ru-RU" smtClean="0"/>
              <a:t>например: </a:t>
            </a:r>
            <a:r>
              <a:rPr lang="ru-RU" dirty="0" smtClean="0"/>
              <a:t>«зарычал»)</a:t>
            </a:r>
          </a:p>
          <a:p>
            <a:r>
              <a:rPr lang="ru-RU" dirty="0" smtClean="0"/>
              <a:t>Создайте в классе переменную хранящую координаты местоположения </a:t>
            </a:r>
            <a:r>
              <a:rPr lang="ru-RU" dirty="0" smtClean="0"/>
              <a:t>животного (пример: 0)</a:t>
            </a:r>
            <a:endParaRPr lang="ru-RU" dirty="0" smtClean="0"/>
          </a:p>
          <a:p>
            <a:r>
              <a:rPr lang="ru-RU" dirty="0" smtClean="0"/>
              <a:t>Добавьте еще 1 метод, который, при его вызове, будет перемещать животное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__init__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Метод конструктор</a:t>
            </a:r>
            <a:r>
              <a:rPr lang="en-US" dirty="0" smtClean="0"/>
              <a:t>, </a:t>
            </a:r>
            <a:r>
              <a:rPr lang="ru-RU" dirty="0" smtClean="0"/>
              <a:t>позволяет более компактно изменять переменные класса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</a:t>
            </a:r>
            <a:r>
              <a:rPr lang="ru-RU" dirty="0" smtClean="0"/>
              <a:t>синтаксис</a:t>
            </a:r>
          </a:p>
          <a:p>
            <a:pPr>
              <a:buNone/>
            </a:pPr>
            <a:r>
              <a:rPr lang="en-US" dirty="0" smtClean="0"/>
              <a:t>def __init__(self):</a:t>
            </a:r>
          </a:p>
          <a:p>
            <a:pPr>
              <a:buNone/>
            </a:pPr>
            <a:r>
              <a:rPr lang="en-US" dirty="0" smtClean="0"/>
              <a:t>	pass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__</a:t>
            </a:r>
            <a:r>
              <a:rPr lang="en-US" dirty="0" smtClean="0"/>
              <a:t>init</a:t>
            </a:r>
            <a:r>
              <a:rPr lang="ru-RU" dirty="0" smtClean="0"/>
              <a:t>__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en-US" dirty="0" smtClean="0"/>
              <a:t># </a:t>
            </a:r>
            <a:r>
              <a:rPr lang="ru-RU" dirty="0" smtClean="0"/>
              <a:t>создадим в классе </a:t>
            </a:r>
            <a:r>
              <a:rPr lang="en-US" dirty="0" smtClean="0"/>
              <a:t>Animal </a:t>
            </a:r>
            <a:r>
              <a:rPr lang="ru-RU" dirty="0" smtClean="0"/>
              <a:t>метод </a:t>
            </a:r>
            <a:r>
              <a:rPr lang="en-US" dirty="0" smtClean="0"/>
              <a:t>__init__, </a:t>
            </a:r>
            <a:r>
              <a:rPr lang="ru-RU" dirty="0" smtClean="0"/>
              <a:t>который позволит </a:t>
            </a:r>
            <a:endParaRPr lang="en-US" dirty="0" smtClean="0"/>
          </a:p>
          <a:p>
            <a:pPr marL="0">
              <a:buNone/>
            </a:pPr>
            <a:r>
              <a:rPr lang="en-US" dirty="0" smtClean="0"/>
              <a:t># </a:t>
            </a:r>
            <a:r>
              <a:rPr lang="ru-RU" dirty="0" smtClean="0"/>
              <a:t>переименовывать животное</a:t>
            </a:r>
          </a:p>
          <a:p>
            <a:pPr marL="0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Animal: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…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def __init__( self</a:t>
            </a:r>
            <a:r>
              <a:rPr lang="ru-RU" dirty="0" smtClean="0"/>
              <a:t>, </a:t>
            </a:r>
            <a:r>
              <a:rPr lang="en-US" dirty="0" smtClean="0"/>
              <a:t>name )</a:t>
            </a:r>
          </a:p>
          <a:p>
            <a:pPr>
              <a:buNone/>
            </a:pPr>
            <a:r>
              <a:rPr lang="en-US" dirty="0" smtClean="0"/>
              <a:t>			self.name = name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</a:t>
            </a:r>
            <a:r>
              <a:rPr lang="en-US" dirty="0" smtClean="0"/>
              <a:t>__init__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# </a:t>
            </a:r>
            <a:r>
              <a:rPr lang="ru-RU" dirty="0" smtClean="0"/>
              <a:t>Пересоздадим и сразу переименуем животное при помощи </a:t>
            </a:r>
            <a:r>
              <a:rPr lang="en-US" dirty="0" smtClean="0"/>
              <a:t>__init__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lion</a:t>
            </a:r>
            <a:r>
              <a:rPr lang="ru-RU" dirty="0" smtClean="0"/>
              <a:t> = </a:t>
            </a:r>
            <a:r>
              <a:rPr lang="en-US" dirty="0" smtClean="0"/>
              <a:t>Animal( ‘Lion’ )</a:t>
            </a:r>
            <a:endParaRPr lang="ru-RU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Доработайте __</a:t>
            </a:r>
            <a:r>
              <a:rPr lang="en-US" dirty="0" smtClean="0"/>
              <a:t>init__</a:t>
            </a:r>
            <a:r>
              <a:rPr lang="ru-RU" dirty="0" smtClean="0"/>
              <a:t>, что бы через него можно было менять звук издаваемый животным</a:t>
            </a:r>
          </a:p>
          <a:p>
            <a:r>
              <a:rPr lang="ru-RU" dirty="0" smtClean="0"/>
              <a:t>Переделайте назначение звука</a:t>
            </a:r>
          </a:p>
          <a:p>
            <a:r>
              <a:rPr lang="ru-RU" dirty="0" smtClean="0"/>
              <a:t>Продемонстрируйте результат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</a:p>
          <a:p>
            <a:r>
              <a:rPr lang="en-US" dirty="0" smtClean="0"/>
              <a:t>Method</a:t>
            </a:r>
          </a:p>
          <a:p>
            <a:r>
              <a:rPr lang="en-US" dirty="0" smtClean="0"/>
              <a:t>Self</a:t>
            </a:r>
          </a:p>
          <a:p>
            <a:r>
              <a:rPr lang="en-US" dirty="0" smtClean="0"/>
              <a:t>__init__</a:t>
            </a:r>
          </a:p>
        </p:txBody>
      </p:sp>
    </p:spTree>
    <p:extLst>
      <p:ext uri="{BB962C8B-B14F-4D97-AF65-F5344CB8AC3E}">
        <p14:creationId xmlns:p14="http://schemas.microsoft.com/office/powerpoint/2010/main" val="181191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Оператор для создания класса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# </a:t>
            </a:r>
            <a:r>
              <a:rPr lang="ru-RU" dirty="0" smtClean="0"/>
              <a:t>синтаксис</a:t>
            </a:r>
          </a:p>
          <a:p>
            <a:pPr>
              <a:buNone/>
            </a:pPr>
            <a:r>
              <a:rPr lang="en-US" dirty="0" smtClean="0"/>
              <a:t>class Name:</a:t>
            </a:r>
          </a:p>
          <a:p>
            <a:pPr>
              <a:buNone/>
            </a:pPr>
            <a:r>
              <a:rPr lang="en-US" dirty="0" smtClean="0"/>
              <a:t>	 # some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# </a:t>
            </a:r>
            <a:r>
              <a:rPr lang="ru-RU" dirty="0" smtClean="0"/>
              <a:t>Потренируемся на создании животных</a:t>
            </a:r>
          </a:p>
          <a:p>
            <a:pPr>
              <a:buNone/>
            </a:pPr>
            <a:r>
              <a:rPr lang="en-US" dirty="0" smtClean="0"/>
              <a:t># </a:t>
            </a:r>
            <a:r>
              <a:rPr lang="ru-RU" dirty="0" smtClean="0"/>
              <a:t>Создадим класс - конструктор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Animal:</a:t>
            </a:r>
          </a:p>
          <a:p>
            <a:pPr>
              <a:buNone/>
            </a:pPr>
            <a:r>
              <a:rPr lang="en-US" dirty="0" smtClean="0"/>
              <a:t>	name = ‘Unknown’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объекта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# </a:t>
            </a:r>
            <a:r>
              <a:rPr lang="ru-RU" dirty="0" smtClean="0"/>
              <a:t>Создадим льва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lion = Animal( )</a:t>
            </a:r>
          </a:p>
          <a:p>
            <a:pPr>
              <a:buNone/>
            </a:pPr>
            <a:r>
              <a:rPr lang="en-US" dirty="0" smtClean="0"/>
              <a:t>lion.name = ‘lion’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print( lion.name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При создании нового объекта мы можем использовать тот же класс-конструктор, но переменные при этом будут приобретать дефолтные значения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horse = Animal( )</a:t>
            </a:r>
          </a:p>
          <a:p>
            <a:pPr>
              <a:buNone/>
            </a:pPr>
            <a:r>
              <a:rPr lang="en-US" dirty="0" smtClean="0"/>
              <a:t>print( horse.name ) # Unknown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Функция принадлежащая классу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# </a:t>
            </a:r>
            <a:r>
              <a:rPr lang="ru-RU" dirty="0" smtClean="0"/>
              <a:t>синтаксис</a:t>
            </a:r>
          </a:p>
          <a:p>
            <a:pPr>
              <a:buNone/>
            </a:pPr>
            <a:r>
              <a:rPr lang="en-US" dirty="0" smtClean="0"/>
              <a:t>class Name:</a:t>
            </a:r>
          </a:p>
          <a:p>
            <a:pPr>
              <a:buNone/>
            </a:pPr>
            <a:r>
              <a:rPr lang="en-US" dirty="0" smtClean="0"/>
              <a:t>	 # some code</a:t>
            </a:r>
          </a:p>
          <a:p>
            <a:pPr>
              <a:buNone/>
            </a:pPr>
            <a:r>
              <a:rPr lang="ru-RU" dirty="0" smtClean="0"/>
              <a:t>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def method( self ):</a:t>
            </a:r>
          </a:p>
          <a:p>
            <a:pPr>
              <a:buNone/>
            </a:pPr>
            <a:r>
              <a:rPr lang="en-US" dirty="0" smtClean="0"/>
              <a:t>			# some code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Аргументы методов, так же как и в функции можно задавать по умолчанию.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# </a:t>
            </a:r>
            <a:r>
              <a:rPr lang="ru-RU" dirty="0" smtClean="0"/>
              <a:t>синтаксис</a:t>
            </a:r>
          </a:p>
          <a:p>
            <a:pPr>
              <a:buNone/>
            </a:pPr>
            <a:r>
              <a:rPr lang="en-US" dirty="0" smtClean="0"/>
              <a:t>class Name:</a:t>
            </a:r>
          </a:p>
          <a:p>
            <a:pPr>
              <a:buNone/>
            </a:pPr>
            <a:r>
              <a:rPr lang="en-US" dirty="0" smtClean="0"/>
              <a:t>	 # some code</a:t>
            </a:r>
          </a:p>
          <a:p>
            <a:pPr>
              <a:buNone/>
            </a:pPr>
            <a:r>
              <a:rPr lang="ru-RU" dirty="0" smtClean="0"/>
              <a:t>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def method( self, var=‘default’):</a:t>
            </a:r>
          </a:p>
          <a:p>
            <a:pPr>
              <a:buNone/>
            </a:pPr>
            <a:r>
              <a:rPr lang="en-US" dirty="0" smtClean="0"/>
              <a:t>			# some code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Создадим метод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# </a:t>
            </a:r>
            <a:r>
              <a:rPr lang="ru-RU" dirty="0" smtClean="0"/>
              <a:t>Создадим метод который позволит животному издавать звук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class Animal:</a:t>
            </a:r>
          </a:p>
          <a:p>
            <a:pPr>
              <a:buNone/>
            </a:pPr>
            <a:r>
              <a:rPr lang="en-US" dirty="0" smtClean="0"/>
              <a:t>	name = ‘Unknown’</a:t>
            </a:r>
          </a:p>
          <a:p>
            <a:pPr>
              <a:buNone/>
            </a:pPr>
            <a:r>
              <a:rPr lang="ru-RU" dirty="0" smtClean="0"/>
              <a:t>	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def voice( self ):</a:t>
            </a:r>
          </a:p>
          <a:p>
            <a:pPr>
              <a:buNone/>
            </a:pPr>
            <a:r>
              <a:rPr lang="en-US" dirty="0" smtClean="0"/>
              <a:t>			print( ‘silence …’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2991</TotalTime>
  <Words>284</Words>
  <Application>Microsoft Office PowerPoint</Application>
  <PresentationFormat>Широкоэкранный</PresentationFormat>
  <Paragraphs>97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Trebuchet MS</vt:lpstr>
      <vt:lpstr>Wingdings</vt:lpstr>
      <vt:lpstr>Wingdings 3</vt:lpstr>
      <vt:lpstr>Аспект</vt:lpstr>
      <vt:lpstr>ООП в Python</vt:lpstr>
      <vt:lpstr>План</vt:lpstr>
      <vt:lpstr>class</vt:lpstr>
      <vt:lpstr>Создание класса</vt:lpstr>
      <vt:lpstr>Создание объекта</vt:lpstr>
      <vt:lpstr>Свойства</vt:lpstr>
      <vt:lpstr>Метод класса</vt:lpstr>
      <vt:lpstr>Свойство</vt:lpstr>
      <vt:lpstr>Создадим метод класса</vt:lpstr>
      <vt:lpstr>Вызов метода</vt:lpstr>
      <vt:lpstr>self</vt:lpstr>
      <vt:lpstr>задание</vt:lpstr>
      <vt:lpstr>__init__</vt:lpstr>
      <vt:lpstr>Создание __init__</vt:lpstr>
      <vt:lpstr>Применение __init__</vt:lpstr>
      <vt:lpstr>Задание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Настройка среды разработки</dc:title>
  <dc:creator>Психолог</dc:creator>
  <cp:lastModifiedBy>Mediaroom</cp:lastModifiedBy>
  <cp:revision>812</cp:revision>
  <dcterms:created xsi:type="dcterms:W3CDTF">2020-07-29T06:37:30Z</dcterms:created>
  <dcterms:modified xsi:type="dcterms:W3CDTF">2020-12-13T12:01:35Z</dcterms:modified>
</cp:coreProperties>
</file>