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1"/>
  </p:notesMasterIdLst>
  <p:sldIdLst>
    <p:sldId id="298" r:id="rId2"/>
    <p:sldId id="300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>
        <p:scale>
          <a:sx n="66" d="100"/>
          <a:sy n="66" d="100"/>
        </p:scale>
        <p:origin x="-7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A3D74-F236-47C1-AD9E-0A5CB9222EB4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59529-C16E-4A8B-A4FA-4BFB187BA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5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9529-C16E-4A8B-A4FA-4BFB187BA24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43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17.01.2021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dev/first_gu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инкапсуляция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Когда </a:t>
            </a:r>
            <a:r>
              <a:rPr lang="en-US" dirty="0" smtClean="0"/>
              <a:t>IDE </a:t>
            </a:r>
            <a:r>
              <a:rPr lang="ru-RU" dirty="0" smtClean="0"/>
              <a:t>не выдает в подсказках переменную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И подчеркивает действие изменения переменной как ошибку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Однако изменить переменную все ещё можно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Name:</a:t>
            </a:r>
          </a:p>
          <a:p>
            <a:pPr>
              <a:buNone/>
            </a:pPr>
            <a:r>
              <a:rPr lang="en-US" dirty="0" smtClean="0"/>
              <a:t>	_var = ‘some’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test = Name( )</a:t>
            </a:r>
            <a:endParaRPr lang="ru-RU" dirty="0" smtClean="0"/>
          </a:p>
          <a:p>
            <a:pPr>
              <a:buNone/>
            </a:pPr>
            <a:r>
              <a:rPr lang="en-US" u="sng" dirty="0" smtClean="0"/>
              <a:t>test._var = ‘another’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Собственно инкапсуляция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 smtClean="0"/>
              <a:t># </a:t>
            </a:r>
            <a:r>
              <a:rPr lang="ru-RU" dirty="0" smtClean="0"/>
              <a:t>Не дает обратиться к переменный вне класса, сообщая</a:t>
            </a:r>
            <a:r>
              <a:rPr lang="en-US" dirty="0" smtClean="0"/>
              <a:t> </a:t>
            </a:r>
            <a:r>
              <a:rPr lang="ru-RU" dirty="0" smtClean="0"/>
              <a:t>в ошибке, что класс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# </a:t>
            </a:r>
            <a:r>
              <a:rPr lang="ru-RU" dirty="0" smtClean="0"/>
              <a:t>такую переменную не имеет</a:t>
            </a:r>
            <a:endParaRPr lang="en-US" dirty="0" smtClean="0"/>
          </a:p>
          <a:p>
            <a:pPr marL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Name:</a:t>
            </a:r>
          </a:p>
          <a:p>
            <a:pPr>
              <a:buNone/>
            </a:pPr>
            <a:r>
              <a:rPr lang="en-US" dirty="0" smtClean="0"/>
              <a:t>	__var = ‘some’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test = Name( )</a:t>
            </a:r>
            <a:endParaRPr lang="ru-RU" dirty="0" smtClean="0"/>
          </a:p>
          <a:p>
            <a:pPr>
              <a:buNone/>
            </a:pPr>
            <a:r>
              <a:rPr lang="en-US" u="sng" dirty="0" smtClean="0"/>
              <a:t>test.__var = ‘another’</a:t>
            </a:r>
          </a:p>
          <a:p>
            <a:pPr marL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Когда методы с одинаковым названием может по разному вести себя в разных классах или с разными объектами</a:t>
            </a:r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Пример метод __</a:t>
            </a:r>
            <a:r>
              <a:rPr lang="en-US" dirty="0" smtClean="0"/>
              <a:t>init__ </a:t>
            </a:r>
            <a:r>
              <a:rPr lang="ru-RU" smtClean="0"/>
              <a:t>или +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b="1" dirty="0" smtClean="0"/>
              <a:t>A</a:t>
            </a:r>
            <a:r>
              <a:rPr lang="en-US" dirty="0" smtClean="0"/>
              <a:t>pplication </a:t>
            </a:r>
            <a:r>
              <a:rPr lang="en-US" b="1" dirty="0" smtClean="0"/>
              <a:t>P</a:t>
            </a:r>
            <a:r>
              <a:rPr lang="en-US" dirty="0" smtClean="0"/>
              <a:t>rogramming </a:t>
            </a:r>
            <a:r>
              <a:rPr lang="en-US" b="1" dirty="0" smtClean="0"/>
              <a:t>I</a:t>
            </a:r>
            <a:r>
              <a:rPr lang="en-US" dirty="0" smtClean="0"/>
              <a:t>nterface - </a:t>
            </a:r>
            <a:r>
              <a:rPr lang="ru-RU" dirty="0" smtClean="0"/>
              <a:t> описание способов (набор классов, процедур, функций, структур или констант), которыми одна компьютерная программа может взаимодействовать с другой программой</a:t>
            </a:r>
          </a:p>
          <a:p>
            <a:pPr marL="0">
              <a:buNone/>
            </a:pPr>
            <a:r>
              <a:rPr lang="ru-RU" dirty="0" smtClean="0"/>
              <a:t>Многие сайты имеют </a:t>
            </a:r>
            <a:r>
              <a:rPr lang="en-US" dirty="0" smtClean="0"/>
              <a:t>API </a:t>
            </a:r>
            <a:r>
              <a:rPr lang="ru-RU" dirty="0" smtClean="0"/>
              <a:t>обычно они находятся в разделе «Для разработчиков»</a:t>
            </a:r>
          </a:p>
          <a:p>
            <a:pPr marL="0">
              <a:buNone/>
            </a:pPr>
            <a:r>
              <a:rPr lang="ru-RU" dirty="0" smtClean="0"/>
              <a:t>Сайт со всеми сайтами имеющими </a:t>
            </a:r>
            <a:r>
              <a:rPr lang="en-US" dirty="0" smtClean="0"/>
              <a:t>API </a:t>
            </a:r>
            <a:r>
              <a:rPr lang="en-US" u="sng" dirty="0" smtClean="0"/>
              <a:t>https://www.programmableweb.com/</a:t>
            </a:r>
            <a:endParaRPr lang="ru-RU" u="sng" dirty="0" smtClean="0"/>
          </a:p>
          <a:p>
            <a:pPr marL="0">
              <a:buNone/>
            </a:pPr>
            <a:r>
              <a:rPr lang="en-US" dirty="0" smtClean="0"/>
              <a:t>API </a:t>
            </a:r>
            <a:r>
              <a:rPr lang="ru-RU" dirty="0" smtClean="0"/>
              <a:t>позволяет нам управлять данными с интернет страничек или других приложений через написанное нами приложение, если конечно </a:t>
            </a:r>
            <a:r>
              <a:rPr lang="en-US" dirty="0" smtClean="0"/>
              <a:t>API </a:t>
            </a:r>
            <a:r>
              <a:rPr lang="ru-RU" dirty="0" smtClean="0"/>
              <a:t>для этой странички или приложения</a:t>
            </a:r>
            <a:r>
              <a:rPr lang="en-US" dirty="0" smtClean="0"/>
              <a:t> </a:t>
            </a:r>
            <a:r>
              <a:rPr lang="ru-RU" dirty="0" smtClean="0"/>
              <a:t>предусмотрено.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приложения для </a:t>
            </a:r>
            <a:r>
              <a:rPr lang="en-US" dirty="0" smtClean="0"/>
              <a:t>VK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С социальной сети </a:t>
            </a:r>
            <a:r>
              <a:rPr lang="en-US" dirty="0" smtClean="0"/>
              <a:t>VK </a:t>
            </a:r>
            <a:r>
              <a:rPr lang="ru-RU" dirty="0" smtClean="0"/>
              <a:t>для получения </a:t>
            </a:r>
            <a:r>
              <a:rPr lang="en-US" dirty="0" smtClean="0"/>
              <a:t>API </a:t>
            </a:r>
            <a:r>
              <a:rPr lang="ru-RU" dirty="0" smtClean="0"/>
              <a:t>ответов с сервера необходимо создать и зарегистрировать свое приложение:</a:t>
            </a:r>
          </a:p>
          <a:p>
            <a:pPr marL="0">
              <a:buNone/>
            </a:pPr>
            <a:r>
              <a:rPr lang="ru-RU" dirty="0" smtClean="0"/>
              <a:t>Разработчикам 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ru-RU" dirty="0" smtClean="0"/>
              <a:t>Мои приложения 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ru-RU" dirty="0" smtClean="0"/>
              <a:t>Создать 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ru-RU" dirty="0" smtClean="0"/>
              <a:t>Название 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ru-RU" dirty="0" smtClean="0"/>
              <a:t>Платформа: </a:t>
            </a:r>
            <a:r>
              <a:rPr lang="en-US" dirty="0" smtClean="0"/>
              <a:t>Standalone-</a:t>
            </a:r>
            <a:r>
              <a:rPr lang="ru-RU" dirty="0" smtClean="0"/>
              <a:t>приложение -</a:t>
            </a:r>
            <a:r>
              <a:rPr lang="en-US" dirty="0" smtClean="0"/>
              <a:t>&gt;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Подключение приложения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Идентификационный номер приложения можно просмотреть в разделе настройки в приложении:</a:t>
            </a:r>
          </a:p>
          <a:p>
            <a:pPr marL="0">
              <a:buNone/>
            </a:pPr>
            <a:r>
              <a:rPr lang="ru-RU" dirty="0" smtClean="0"/>
              <a:t>Мои приложения 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ru-RU" dirty="0" smtClean="0"/>
              <a:t>Редактировать (напротив выбранного приложения)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ru-RU" dirty="0" smtClean="0"/>
              <a:t>Настройки 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en-US" dirty="0" smtClean="0"/>
              <a:t>ID </a:t>
            </a:r>
            <a:r>
              <a:rPr lang="ru-RU" dirty="0" smtClean="0"/>
              <a:t>приложения</a:t>
            </a:r>
            <a:endParaRPr lang="en-US" dirty="0" smtClean="0"/>
          </a:p>
          <a:p>
            <a:pPr marL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Для управления страничкой через приложение на </a:t>
            </a:r>
            <a:r>
              <a:rPr lang="en-US" dirty="0" smtClean="0"/>
              <a:t>python</a:t>
            </a:r>
            <a:r>
              <a:rPr lang="ru-RU" dirty="0" smtClean="0"/>
              <a:t> нам необходим ключ доступа (внимание, ключ доступа необходимо хранить в безопасном месте на вашем компьютере, никому не давайте свой </a:t>
            </a:r>
            <a:r>
              <a:rPr lang="ru-RU" dirty="0" err="1" smtClean="0"/>
              <a:t>токен</a:t>
            </a:r>
            <a:r>
              <a:rPr lang="ru-RU" dirty="0" smtClean="0"/>
              <a:t>, если произошла утечка ключа, </a:t>
            </a:r>
            <a:r>
              <a:rPr lang="ru-RU" dirty="0" smtClean="0"/>
              <a:t>пересоздайте</a:t>
            </a:r>
            <a:r>
              <a:rPr lang="en-US" dirty="0" smtClean="0"/>
              <a:t> </a:t>
            </a:r>
            <a:r>
              <a:rPr lang="ru-RU" dirty="0" smtClean="0"/>
              <a:t>приложение и </a:t>
            </a:r>
            <a:r>
              <a:rPr lang="ru-RU" dirty="0" err="1" smtClean="0"/>
              <a:t>токен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Составления запроса на </a:t>
            </a:r>
            <a:r>
              <a:rPr lang="en-US" dirty="0" smtClean="0"/>
              <a:t>token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 -</a:t>
            </a:r>
            <a:r>
              <a:rPr lang="ru-RU" dirty="0" smtClean="0">
                <a:solidFill>
                  <a:schemeClr val="tx1"/>
                </a:solidFill>
              </a:rPr>
              <a:t> протокол передачи гипертекста по защищенному соединению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oauth.vk.com/</a:t>
            </a:r>
            <a:r>
              <a:rPr lang="ru-RU" dirty="0" smtClean="0">
                <a:solidFill>
                  <a:schemeClr val="tx1"/>
                </a:solidFill>
              </a:rPr>
              <a:t> - адрес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authorize?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настройки авторизации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приложения</a:t>
            </a:r>
          </a:p>
          <a:p>
            <a:pPr>
              <a:buNone/>
            </a:pPr>
            <a:r>
              <a:rPr lang="en-US" dirty="0" err="1" smtClean="0"/>
              <a:t>client_id</a:t>
            </a:r>
            <a:r>
              <a:rPr lang="en-US" dirty="0" smtClean="0"/>
              <a:t>=</a:t>
            </a:r>
            <a:r>
              <a:rPr lang="ru-RU" dirty="0" smtClean="0"/>
              <a:t>(</a:t>
            </a:r>
            <a:r>
              <a:rPr lang="en-US" dirty="0" smtClean="0"/>
              <a:t>id</a:t>
            </a:r>
            <a:r>
              <a:rPr lang="ru-RU" dirty="0" smtClean="0"/>
              <a:t> вашего приложения)</a:t>
            </a:r>
            <a:r>
              <a:rPr lang="en-US" dirty="0" smtClean="0"/>
              <a:t>&amp;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display=page&amp;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redirect_uri</a:t>
            </a:r>
            <a:r>
              <a:rPr lang="en-US" dirty="0" smtClean="0"/>
              <a:t>=https://oauth.vk.com/blank.html&amp;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scope=</a:t>
            </a:r>
            <a:r>
              <a:rPr lang="en-US" dirty="0" err="1" smtClean="0"/>
              <a:t>offline,wall</a:t>
            </a:r>
            <a:r>
              <a:rPr lang="en-US" dirty="0" smtClean="0"/>
              <a:t>&amp;</a:t>
            </a:r>
            <a:r>
              <a:rPr lang="ru-RU" dirty="0" smtClean="0"/>
              <a:t> расширения </a:t>
            </a:r>
            <a:r>
              <a:rPr lang="ru-RU" dirty="0" err="1" smtClean="0"/>
              <a:t>токена</a:t>
            </a:r>
            <a:r>
              <a:rPr lang="ru-RU" dirty="0" smtClean="0"/>
              <a:t> (бесконечный + работа со стеной)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response_type</a:t>
            </a:r>
            <a:r>
              <a:rPr lang="en-US" dirty="0" smtClean="0"/>
              <a:t>=token&amp; </a:t>
            </a:r>
            <a:r>
              <a:rPr lang="ru-RU" dirty="0" smtClean="0"/>
              <a:t>что вернуть - </a:t>
            </a:r>
            <a:r>
              <a:rPr lang="en-US" dirty="0" smtClean="0"/>
              <a:t>token</a:t>
            </a:r>
          </a:p>
          <a:p>
            <a:pPr>
              <a:buNone/>
            </a:pPr>
            <a:r>
              <a:rPr lang="en-US" dirty="0" smtClean="0"/>
              <a:t>v=5.52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</a:t>
            </a:r>
            <a:r>
              <a:rPr lang="ru-RU" dirty="0" smtClean="0"/>
              <a:t>для </a:t>
            </a:r>
            <a:r>
              <a:rPr lang="en-US" dirty="0" err="1" smtClean="0"/>
              <a:t>vk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После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того как составили запрос нажимаем </a:t>
            </a:r>
            <a:r>
              <a:rPr lang="en-US" dirty="0" smtClean="0">
                <a:solidFill>
                  <a:schemeClr val="tx1"/>
                </a:solidFill>
              </a:rPr>
              <a:t>Enter</a:t>
            </a:r>
            <a:r>
              <a:rPr lang="ru-RU" dirty="0" smtClean="0">
                <a:solidFill>
                  <a:schemeClr val="tx1"/>
                </a:solidFill>
              </a:rPr>
              <a:t> -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0">
              <a:buNone/>
            </a:pPr>
            <a:r>
              <a:rPr lang="ru-RU" dirty="0" smtClean="0">
                <a:solidFill>
                  <a:schemeClr val="tx1"/>
                </a:solidFill>
              </a:rPr>
              <a:t>Откроется окно с запросом прав</a:t>
            </a:r>
            <a:r>
              <a:rPr lang="en-US" dirty="0" smtClean="0">
                <a:solidFill>
                  <a:schemeClr val="tx1"/>
                </a:solidFill>
              </a:rPr>
              <a:t> -&gt;</a:t>
            </a:r>
            <a:endParaRPr lang="ru-RU" dirty="0" smtClean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Разрешить -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0">
              <a:buNone/>
            </a:pPr>
            <a:r>
              <a:rPr lang="ru-RU" dirty="0" smtClean="0">
                <a:solidFill>
                  <a:schemeClr val="tx1"/>
                </a:solidFill>
              </a:rPr>
              <a:t>Страница с предупреждением в адресной строке которой будет </a:t>
            </a:r>
            <a:r>
              <a:rPr lang="ru-RU" dirty="0" err="1" smtClean="0">
                <a:solidFill>
                  <a:schemeClr val="tx1"/>
                </a:solidFill>
              </a:rPr>
              <a:t>токен</a:t>
            </a:r>
            <a:endParaRPr lang="ru-RU" dirty="0" smtClean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Пример:</a:t>
            </a:r>
          </a:p>
          <a:p>
            <a:pPr marL="0">
              <a:buNone/>
            </a:pPr>
            <a:r>
              <a:rPr lang="en-US" dirty="0" smtClean="0"/>
              <a:t>51eff86578a3bbbcb5c7043a122a69fd04dca057ac821dd7afd7c2d8e35b60172d45a26599c08034cc40a</a:t>
            </a:r>
            <a:endParaRPr lang="ru-RU" dirty="0" smtClean="0"/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Копируем его, сохраняем в укромное место на вашем ПК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Создать приложение </a:t>
            </a:r>
            <a:r>
              <a:rPr lang="en-US" dirty="0" smtClean="0"/>
              <a:t>VK </a:t>
            </a:r>
            <a:r>
              <a:rPr lang="ru-RU" dirty="0" smtClean="0"/>
              <a:t>по инструкции с урока или</a:t>
            </a:r>
            <a:r>
              <a:rPr lang="en-US" dirty="0" smtClean="0"/>
              <a:t> </a:t>
            </a:r>
            <a:r>
              <a:rPr lang="ru-RU" dirty="0" smtClean="0"/>
              <a:t>на страничке </a:t>
            </a:r>
            <a:r>
              <a:rPr lang="en-US" dirty="0" smtClean="0">
                <a:hlinkClick r:id="rId2"/>
              </a:rPr>
              <a:t>https://vk.com/dev/first_guide</a:t>
            </a:r>
            <a:endParaRPr lang="ru-RU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Сгенерировать </a:t>
            </a:r>
            <a:r>
              <a:rPr lang="ru-RU" dirty="0" err="1" smtClean="0"/>
              <a:t>токен</a:t>
            </a:r>
            <a:r>
              <a:rPr lang="ru-RU" dirty="0" smtClean="0"/>
              <a:t> и сохранить его в укромном файле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en-US" dirty="0" smtClean="0"/>
          </a:p>
          <a:p>
            <a:r>
              <a:rPr lang="ru-RU" dirty="0" smtClean="0"/>
              <a:t>Инкапсуляция</a:t>
            </a:r>
          </a:p>
          <a:p>
            <a:r>
              <a:rPr lang="ru-RU" dirty="0" smtClean="0"/>
              <a:t>Полиморфизм</a:t>
            </a:r>
            <a:endParaRPr lang="en-US" dirty="0" smtClean="0"/>
          </a:p>
          <a:p>
            <a:r>
              <a:rPr lang="en-US" smtClean="0"/>
              <a:t>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19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708030"/>
            <a:ext cx="8596668" cy="484804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У нас есть обобщенный класс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Animal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place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CC"/>
                </a:solidFill>
              </a:rPr>
              <a:t>__init__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, name=‘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Unknown</a:t>
            </a:r>
            <a:r>
              <a:rPr lang="en-US" dirty="0" smtClean="0"/>
              <a:t>’, noise=‘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silence …</a:t>
            </a:r>
            <a:r>
              <a:rPr lang="en-US" dirty="0" smtClean="0"/>
              <a:t>’ ):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.name = name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.noise = noise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voice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 ):</a:t>
            </a:r>
          </a:p>
          <a:p>
            <a:pPr>
              <a:buNone/>
            </a:pPr>
            <a:r>
              <a:rPr lang="en-US" dirty="0" smtClean="0"/>
              <a:t>			print( 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.noise 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move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 ):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.place += 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0465" y="2160589"/>
            <a:ext cx="9605354" cy="388077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# </a:t>
            </a:r>
            <a:r>
              <a:rPr lang="ru-RU" dirty="0" smtClean="0"/>
              <a:t>Но что если на его основе мы хотим создать еще один класс? 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# </a:t>
            </a:r>
            <a:r>
              <a:rPr lang="ru-RU" dirty="0" smtClean="0"/>
              <a:t>Тогда</a:t>
            </a:r>
            <a:r>
              <a:rPr lang="en-US" dirty="0" smtClean="0"/>
              <a:t> </a:t>
            </a:r>
            <a:r>
              <a:rPr lang="ru-RU" dirty="0" smtClean="0"/>
              <a:t>свойства нового класса будут обладать – унаследуют свойства класса</a:t>
            </a:r>
            <a:r>
              <a:rPr lang="en-US" dirty="0" smtClean="0"/>
              <a:t> </a:t>
            </a:r>
            <a:r>
              <a:rPr lang="ru-RU" dirty="0" smtClean="0"/>
              <a:t>родителя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Parent:</a:t>
            </a:r>
          </a:p>
          <a:p>
            <a:pPr>
              <a:buNone/>
            </a:pPr>
            <a:r>
              <a:rPr lang="en-US" dirty="0" smtClean="0"/>
              <a:t>	var1 = ‘test’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Children( Parent ):</a:t>
            </a:r>
          </a:p>
          <a:p>
            <a:pPr>
              <a:buNone/>
            </a:pPr>
            <a:r>
              <a:rPr lang="en-US" dirty="0" smtClean="0"/>
              <a:t>	var2 = ‘some’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Children( ).var1 # test</a:t>
            </a:r>
          </a:p>
          <a:p>
            <a:pPr>
              <a:buNone/>
            </a:pPr>
            <a:r>
              <a:rPr lang="en-US" dirty="0" smtClean="0"/>
              <a:t>Children( ).var2 # some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наследника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Создадим подкласс </a:t>
            </a:r>
            <a:r>
              <a:rPr lang="en-US" dirty="0" smtClean="0"/>
              <a:t>Bird, </a:t>
            </a:r>
            <a:r>
              <a:rPr lang="ru-RU" dirty="0" smtClean="0"/>
              <a:t>который будет иметь свойства </a:t>
            </a:r>
            <a:r>
              <a:rPr lang="en-US" dirty="0" smtClean="0"/>
              <a:t>Animal</a:t>
            </a:r>
          </a:p>
          <a:p>
            <a:pPr>
              <a:buNone/>
            </a:pPr>
            <a:r>
              <a:rPr lang="en-US" dirty="0" smtClean="0"/>
              <a:t>class Animal: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Bird( Animal ):</a:t>
            </a:r>
          </a:p>
          <a:p>
            <a:pPr>
              <a:buNone/>
            </a:pPr>
            <a:r>
              <a:rPr lang="en-US" dirty="0" smtClean="0"/>
              <a:t>	fly = 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Создадим гуся</a:t>
            </a:r>
          </a:p>
          <a:p>
            <a:pPr>
              <a:buNone/>
            </a:pPr>
            <a:r>
              <a:rPr lang="en-US" dirty="0" smtClean="0"/>
              <a:t>goose = Bird( name=chicken, noise=‘</a:t>
            </a:r>
            <a:r>
              <a:rPr lang="ru-RU" dirty="0" smtClean="0"/>
              <a:t>кряканье</a:t>
            </a:r>
            <a:r>
              <a:rPr lang="en-US" dirty="0" smtClean="0"/>
              <a:t>’ )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проверим функции</a:t>
            </a:r>
          </a:p>
          <a:p>
            <a:pPr>
              <a:buNone/>
            </a:pPr>
            <a:r>
              <a:rPr lang="en-US" dirty="0" smtClean="0"/>
              <a:t>goose.name</a:t>
            </a:r>
          </a:p>
          <a:p>
            <a:pPr>
              <a:buNone/>
            </a:pPr>
            <a:r>
              <a:rPr lang="en-US" dirty="0" smtClean="0"/>
              <a:t>goose.voise( )</a:t>
            </a:r>
          </a:p>
          <a:p>
            <a:pPr>
              <a:buNone/>
            </a:pPr>
            <a:r>
              <a:rPr lang="en-US" dirty="0" smtClean="0"/>
              <a:t>goose.move( )</a:t>
            </a:r>
          </a:p>
          <a:p>
            <a:pPr>
              <a:buNone/>
            </a:pPr>
            <a:r>
              <a:rPr lang="en-US" dirty="0" smtClean="0"/>
              <a:t>goose.place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Модифицируйте класс птиц так что бы у ним появилась возможность отключать и включать режим полета</a:t>
            </a:r>
          </a:p>
          <a:p>
            <a:pPr lvl="1"/>
            <a:r>
              <a:rPr lang="ru-RU" dirty="0" smtClean="0"/>
              <a:t>Проверьте эту возможность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dirty="0" smtClean="0"/>
              <a:t>Создайте подкласс водоплавающих животных</a:t>
            </a:r>
          </a:p>
          <a:p>
            <a:pPr lvl="1"/>
            <a:r>
              <a:rPr lang="ru-RU" dirty="0" smtClean="0"/>
              <a:t>Добавьте им возможность включать и отключать режим плавания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dirty="0" smtClean="0"/>
              <a:t>Создайте подкласс водоплавающих птиц и проверьте их унаследованные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Защита переменный от изменений вне тела класса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Есть 2 уровня инкапсуляции</a:t>
            </a:r>
          </a:p>
          <a:p>
            <a:pPr>
              <a:buNone/>
            </a:pPr>
            <a:r>
              <a:rPr lang="en-US" dirty="0" smtClean="0"/>
              <a:t>	# </a:t>
            </a:r>
            <a:r>
              <a:rPr lang="ru-RU" dirty="0" smtClean="0"/>
              <a:t>Условная инкапсуляция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# </a:t>
            </a:r>
            <a:r>
              <a:rPr lang="ru-RU" dirty="0" smtClean="0"/>
              <a:t>Собственно инкапсуляция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3267</TotalTime>
  <Words>461</Words>
  <Application>Microsoft Office PowerPoint</Application>
  <PresentationFormat>Широкоэкранный</PresentationFormat>
  <Paragraphs>131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Аспект</vt:lpstr>
      <vt:lpstr>ООП в Python</vt:lpstr>
      <vt:lpstr>План</vt:lpstr>
      <vt:lpstr>Наследование</vt:lpstr>
      <vt:lpstr>Наследование</vt:lpstr>
      <vt:lpstr>Синтаксис</vt:lpstr>
      <vt:lpstr>Создание наследника</vt:lpstr>
      <vt:lpstr>Проверка наследования</vt:lpstr>
      <vt:lpstr>Задание</vt:lpstr>
      <vt:lpstr>Инкапсуляция</vt:lpstr>
      <vt:lpstr>Условная инкапсуляция</vt:lpstr>
      <vt:lpstr>Собственно инкапсуляция</vt:lpstr>
      <vt:lpstr>Полиморфизм</vt:lpstr>
      <vt:lpstr>API</vt:lpstr>
      <vt:lpstr>Создание приложения для VK</vt:lpstr>
      <vt:lpstr>ID приложения</vt:lpstr>
      <vt:lpstr>token</vt:lpstr>
      <vt:lpstr>Составления запроса на token</vt:lpstr>
      <vt:lpstr>token для vk</vt:lpstr>
      <vt:lpstr>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Mediaroom</cp:lastModifiedBy>
  <cp:revision>872</cp:revision>
  <dcterms:created xsi:type="dcterms:W3CDTF">2020-07-29T06:37:30Z</dcterms:created>
  <dcterms:modified xsi:type="dcterms:W3CDTF">2021-01-17T14:31:34Z</dcterms:modified>
</cp:coreProperties>
</file>