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16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10" r:id="rId12"/>
    <p:sldId id="307" r:id="rId13"/>
    <p:sldId id="308" r:id="rId14"/>
    <p:sldId id="309" r:id="rId15"/>
    <p:sldId id="31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22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support.py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нем создайте функцию, которая будет читать содержимое файла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Путь до файла нужно вводить в аргумент функции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Парсер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>
              <a:buFont typeface="Wingdings"/>
              <a:buChar char="Ø"/>
            </a:pPr>
            <a:r>
              <a:rPr lang="ru-RU" dirty="0" smtClean="0"/>
              <a:t>Так как наш бот будет лайкать объекты на стене страничек то, нам нужно</a:t>
            </a:r>
            <a:r>
              <a:rPr lang="en-US" dirty="0" smtClean="0"/>
              <a:t> </a:t>
            </a:r>
            <a:r>
              <a:rPr lang="ru-RU" dirty="0" smtClean="0"/>
              <a:t>сделать так, что бы он мог эти объекты распознавать.</a:t>
            </a:r>
            <a:endParaRPr lang="en-US" dirty="0" smtClean="0"/>
          </a:p>
          <a:p>
            <a:pPr marL="342000">
              <a:buFont typeface="Wingdings"/>
              <a:buChar char="Ø"/>
            </a:pPr>
            <a:r>
              <a:rPr lang="ru-RU" dirty="0" smtClean="0"/>
              <a:t>По этому нам с начало нужно их собрать. Программа собирающая данные из интернета называется – </a:t>
            </a:r>
            <a:r>
              <a:rPr lang="en-US" dirty="0" smtClean="0"/>
              <a:t>“</a:t>
            </a:r>
            <a:r>
              <a:rPr lang="ru-RU" dirty="0" smtClean="0"/>
              <a:t>парсер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en-US" dirty="0" smtClean="0"/>
          </a:p>
          <a:p>
            <a:pPr marL="342000">
              <a:buFont typeface="Wingdings"/>
              <a:buChar char="Ø"/>
            </a:pPr>
            <a:r>
              <a:rPr lang="ru-RU" dirty="0" smtClean="0"/>
              <a:t>Обращаясь к информации через </a:t>
            </a:r>
            <a:r>
              <a:rPr lang="en-US" dirty="0" smtClean="0"/>
              <a:t>API </a:t>
            </a:r>
            <a:r>
              <a:rPr lang="ru-RU" dirty="0" smtClean="0"/>
              <a:t>мы по факту обращаемся к базе данных на сервере, который обслуживает данную интернет страничку.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к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Для взаимодействия приложения с базой данных в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по мимо ключа доступа (токена)</a:t>
            </a:r>
            <a:r>
              <a:rPr lang="en-US" dirty="0" smtClean="0"/>
              <a:t> </a:t>
            </a:r>
            <a:r>
              <a:rPr lang="ru-RU" dirty="0" smtClean="0"/>
              <a:t>нашему боту так же необходим и адрес обращающийся к </a:t>
            </a:r>
            <a:r>
              <a:rPr lang="en-US" dirty="0" smtClean="0"/>
              <a:t>API</a:t>
            </a:r>
            <a:r>
              <a:rPr lang="ru-RU" dirty="0" smtClean="0"/>
              <a:t>, а так же настройки методов.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Для обращения к </a:t>
            </a:r>
            <a:r>
              <a:rPr lang="en-US" dirty="0" smtClean="0"/>
              <a:t>API </a:t>
            </a:r>
            <a:r>
              <a:rPr lang="ru-RU" dirty="0" smtClean="0"/>
              <a:t>для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необходимо прописать его </a:t>
            </a:r>
            <a:r>
              <a:rPr lang="ru-RU" dirty="0" err="1" smtClean="0"/>
              <a:t>адресс</a:t>
            </a:r>
            <a:r>
              <a:rPr lang="ru-RU" dirty="0" smtClean="0"/>
              <a:t>: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https://api.vk.com/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Однако мы получим ответ 403 – что означает, что в доступе отказано …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78635"/>
            <a:ext cx="8596668" cy="5098210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Для получения доступа мы должны</a:t>
            </a:r>
            <a:r>
              <a:rPr lang="en-US" dirty="0" smtClean="0"/>
              <a:t> </a:t>
            </a:r>
            <a:r>
              <a:rPr lang="ru-RU" dirty="0" smtClean="0"/>
              <a:t>обратиться к методам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method/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r>
              <a:rPr lang="ru-RU" dirty="0" smtClean="0"/>
              <a:t>Вызвать конкретный метод: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https://api.vk.com/method/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wall.get?</a:t>
            </a:r>
          </a:p>
          <a:p>
            <a:pPr>
              <a:buNone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wall.get</a:t>
            </a:r>
            <a:r>
              <a:rPr lang="ru-RU" dirty="0" smtClean="0">
                <a:solidFill>
                  <a:schemeClr val="tx1"/>
                </a:solidFill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wall – </a:t>
            </a:r>
            <a:r>
              <a:rPr lang="ru-RU" dirty="0" smtClean="0">
                <a:solidFill>
                  <a:schemeClr val="tx1"/>
                </a:solidFill>
              </a:rPr>
              <a:t>обращение к объекту – стена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get – </a:t>
            </a:r>
            <a:r>
              <a:rPr lang="ru-RU" dirty="0" smtClean="0">
                <a:solidFill>
                  <a:schemeClr val="tx1"/>
                </a:solidFill>
              </a:rPr>
              <a:t>сбор данных</a:t>
            </a: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? – оператор указывающий на последующие параметры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На этом этапе мы получим наш первый </a:t>
            </a:r>
            <a:r>
              <a:rPr lang="en-US" dirty="0" smtClean="0">
                <a:solidFill>
                  <a:schemeClr val="tx1"/>
                </a:solidFill>
              </a:rPr>
              <a:t>json </a:t>
            </a:r>
            <a:r>
              <a:rPr lang="ru-RU" dirty="0" smtClean="0">
                <a:solidFill>
                  <a:schemeClr val="tx1"/>
                </a:solidFill>
              </a:rPr>
              <a:t>ответ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bot.py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нем создайте класс </a:t>
            </a:r>
            <a:r>
              <a:rPr lang="en-US" dirty="0" smtClean="0"/>
              <a:t>Bot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этом классе создайте 2 полностью инкапсулированные (с ограниченным доступом) переменные: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base_url - </a:t>
            </a:r>
            <a:r>
              <a:rPr lang="ru-RU" dirty="0" smtClean="0"/>
              <a:t>переменная которая имеет полный адрес до вызова методов включительно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methods – </a:t>
            </a:r>
            <a:r>
              <a:rPr lang="ru-RU" dirty="0" smtClean="0"/>
              <a:t>переменная имеющая адрес метода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функцию </a:t>
            </a:r>
            <a:r>
              <a:rPr lang="en-US" dirty="0" smtClean="0"/>
              <a:t>create_url</a:t>
            </a:r>
            <a:r>
              <a:rPr lang="ru-RU" dirty="0" smtClean="0"/>
              <a:t>, которая конкатенирует обе эти переменные и выдает ссылку, которая ведет к тому же </a:t>
            </a:r>
            <a:r>
              <a:rPr lang="en-US" dirty="0" smtClean="0"/>
              <a:t>json </a:t>
            </a:r>
            <a:r>
              <a:rPr lang="ru-RU" dirty="0" smtClean="0"/>
              <a:t>объекту, что мы видели ранее.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 в курсовой проект</a:t>
            </a:r>
          </a:p>
          <a:p>
            <a:r>
              <a:rPr lang="en-US" dirty="0" smtClean="0"/>
              <a:t>Open</a:t>
            </a:r>
          </a:p>
          <a:p>
            <a:r>
              <a:rPr lang="ru-RU" dirty="0" smtClean="0"/>
              <a:t>Парсер</a:t>
            </a:r>
            <a:endParaRPr lang="en-US" dirty="0" smtClean="0"/>
          </a:p>
          <a:p>
            <a:r>
              <a:rPr lang="ru-RU" dirty="0" smtClean="0"/>
              <a:t>Обращение к </a:t>
            </a:r>
            <a:r>
              <a:rPr lang="en-US" smtClean="0"/>
              <a:t>API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Курсовой проект – бот для соц.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Бот – программа-робот автоматически выполняющая действия, чаще используются в интернет среде.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Для того что бы наш бот мог манипулировать объектами в социальной сети, ему нужен токен (ключ доступа) к той страницы с которой он будет выполнять запрограммированные действия.</a:t>
            </a:r>
          </a:p>
          <a:p>
            <a:pPr marL="0">
              <a:buNone/>
            </a:pPr>
            <a:r>
              <a:rPr lang="ru-RU" dirty="0" smtClean="0"/>
              <a:t>Токен будет храниться на нашем компьютере или на внешнем носителе - в любом, по нашему мнению, безопасном месте.</a:t>
            </a:r>
            <a:endParaRPr lang="en-US" dirty="0" smtClean="0"/>
          </a:p>
          <a:p>
            <a:pPr marL="0">
              <a:buNone/>
            </a:pPr>
            <a:r>
              <a:rPr lang="ru-RU" dirty="0" smtClean="0"/>
              <a:t>Для чтения данных с файла, мы познакомимся в функцией </a:t>
            </a:r>
            <a:r>
              <a:rPr lang="en-US" dirty="0" smtClean="0"/>
              <a:t>open( 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Позволяет читать записывать или до записывать текст в файл.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open(file, </a:t>
            </a:r>
            <a:r>
              <a:rPr lang="en-US" b="1" dirty="0" smtClean="0">
                <a:solidFill>
                  <a:schemeClr val="tx1"/>
                </a:solidFill>
              </a:rPr>
              <a:t>mode, encoding)</a:t>
            </a:r>
          </a:p>
          <a:p>
            <a:pPr>
              <a:buFont typeface="Wingdings"/>
              <a:buChar char="Ø"/>
            </a:pPr>
            <a:r>
              <a:rPr lang="en-US" dirty="0"/>
              <a:t>file </a:t>
            </a:r>
            <a:r>
              <a:rPr lang="en-US" dirty="0" smtClean="0"/>
              <a:t>= </a:t>
            </a:r>
            <a:r>
              <a:rPr lang="ru-RU" dirty="0" smtClean="0"/>
              <a:t>путь до файла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mode = </a:t>
            </a:r>
            <a:r>
              <a:rPr lang="ru-RU" dirty="0" smtClean="0"/>
              <a:t>действие (</a:t>
            </a:r>
            <a:r>
              <a:rPr lang="en-US" dirty="0" smtClean="0"/>
              <a:t>r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чтение, </a:t>
            </a:r>
            <a:r>
              <a:rPr lang="en-US" dirty="0" smtClean="0"/>
              <a:t>w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запись, </a:t>
            </a:r>
            <a:r>
              <a:rPr lang="en-US" dirty="0" smtClean="0"/>
              <a:t>a – </a:t>
            </a:r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ru-RU" dirty="0" smtClean="0"/>
              <a:t>запись)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encoding = </a:t>
            </a:r>
            <a:r>
              <a:rPr lang="ru-RU" dirty="0" smtClean="0"/>
              <a:t>тип байтовой кодировки (наиболее часто в </a:t>
            </a:r>
            <a:r>
              <a:rPr lang="en-US" dirty="0" smtClean="0"/>
              <a:t>python </a:t>
            </a:r>
            <a:r>
              <a:rPr lang="ru-RU" dirty="0" smtClean="0"/>
              <a:t>встречается </a:t>
            </a:r>
            <a:r>
              <a:rPr lang="en-US" dirty="0" smtClean="0"/>
              <a:t>utf-8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Другие аргументы можно просмотреть в документации </a:t>
            </a:r>
            <a:r>
              <a:rPr lang="en-US" dirty="0" smtClean="0"/>
              <a:t>ctrl + mouse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Создаем переменную через </a:t>
            </a:r>
            <a:r>
              <a:rPr lang="en-US" dirty="0" smtClean="0"/>
              <a:t>open( )</a:t>
            </a:r>
          </a:p>
          <a:p>
            <a:pPr>
              <a:buNone/>
            </a:pPr>
            <a:r>
              <a:rPr lang="en-US" dirty="0" smtClean="0"/>
              <a:t>f = open( ‘test.txt’, ‘w’, encoding=‘utf-8’ 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Теперь у переменной появляется метод </a:t>
            </a:r>
            <a:r>
              <a:rPr lang="en-US" dirty="0" smtClean="0"/>
              <a:t>write( )</a:t>
            </a:r>
            <a:r>
              <a:rPr lang="ru-RU" dirty="0" smtClean="0"/>
              <a:t>, в аргумент которой мы можем записать текст</a:t>
            </a:r>
          </a:p>
          <a:p>
            <a:pPr>
              <a:buNone/>
            </a:pPr>
            <a:r>
              <a:rPr lang="en-US" dirty="0" smtClean="0"/>
              <a:t>f.write( ‘hello’ 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Так же мы можем и читать содержимое файлов</a:t>
            </a:r>
          </a:p>
          <a:p>
            <a:pPr>
              <a:buNone/>
            </a:pPr>
            <a:r>
              <a:rPr lang="en-US" dirty="0" smtClean="0"/>
              <a:t>f = open( ‘test.txt’, ‘r’, encoding=‘utf-8’ 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Теперь у переменной появился метод </a:t>
            </a:r>
            <a:r>
              <a:rPr lang="en-US" dirty="0" smtClean="0"/>
              <a:t>read( )</a:t>
            </a:r>
          </a:p>
          <a:p>
            <a:pPr>
              <a:buNone/>
            </a:pPr>
            <a:r>
              <a:rPr lang="en-US" dirty="0" smtClean="0"/>
              <a:t>print( f.read() 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Открытые файлы не закрываются автоматически,</a:t>
            </a:r>
            <a:r>
              <a:rPr lang="en-US" dirty="0" smtClean="0"/>
              <a:t> </a:t>
            </a:r>
            <a:r>
              <a:rPr lang="ru-RU" dirty="0" smtClean="0"/>
              <a:t>при этом продолжают потреблять ресурсы, поэтому будем использовать метод </a:t>
            </a:r>
            <a:r>
              <a:rPr lang="en-US" dirty="0" smtClean="0"/>
              <a:t>close( )</a:t>
            </a:r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f.close()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У  предыдущего метода есть недостаток.</a:t>
            </a:r>
            <a:r>
              <a:rPr lang="en-US" dirty="0" smtClean="0"/>
              <a:t> </a:t>
            </a:r>
            <a:r>
              <a:rPr lang="ru-RU" dirty="0" smtClean="0"/>
              <a:t>Ели до закрытия файла произойдет ошибка (исключение), то файл не будет закрыт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По этому вместо </a:t>
            </a:r>
            <a:r>
              <a:rPr lang="en-US" dirty="0" smtClean="0"/>
              <a:t>close()</a:t>
            </a:r>
            <a:r>
              <a:rPr lang="ru-RU" dirty="0" smtClean="0"/>
              <a:t> будем использовать </a:t>
            </a:r>
            <a:r>
              <a:rPr lang="en-US" dirty="0" smtClean="0"/>
              <a:t>with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with open( ‘test.txt’, ‘r’, encoding=‘utf-8’ ) as f:</a:t>
            </a:r>
          </a:p>
          <a:p>
            <a:pPr>
              <a:buNone/>
            </a:pPr>
            <a:r>
              <a:rPr lang="en-US" dirty="0" smtClean="0"/>
              <a:t>	print( f.read() 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3586</TotalTime>
  <Words>594</Words>
  <Application>Microsoft Office PowerPoint</Application>
  <PresentationFormat>Широкоэкранный</PresentationFormat>
  <Paragraphs>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Аспект</vt:lpstr>
      <vt:lpstr>ООП в Python</vt:lpstr>
      <vt:lpstr>План</vt:lpstr>
      <vt:lpstr>Курсовой проект – бот для соц. сети</vt:lpstr>
      <vt:lpstr>Работа с файлами</vt:lpstr>
      <vt:lpstr>open( )</vt:lpstr>
      <vt:lpstr>write( )</vt:lpstr>
      <vt:lpstr>read( )</vt:lpstr>
      <vt:lpstr>close( )</vt:lpstr>
      <vt:lpstr>with</vt:lpstr>
      <vt:lpstr>Задание</vt:lpstr>
      <vt:lpstr>Парсер</vt:lpstr>
      <vt:lpstr>Обращение к API</vt:lpstr>
      <vt:lpstr>Адрес к API</vt:lpstr>
      <vt:lpstr>Методы API</vt:lpstr>
      <vt:lpstr>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Mediaroom</cp:lastModifiedBy>
  <cp:revision>960</cp:revision>
  <dcterms:created xsi:type="dcterms:W3CDTF">2020-07-29T06:37:30Z</dcterms:created>
  <dcterms:modified xsi:type="dcterms:W3CDTF">2021-01-24T15:00:50Z</dcterms:modified>
</cp:coreProperties>
</file>