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98" r:id="rId2"/>
    <p:sldId id="316" r:id="rId3"/>
    <p:sldId id="322" r:id="rId4"/>
    <p:sldId id="317" r:id="rId5"/>
    <p:sldId id="318" r:id="rId6"/>
    <p:sldId id="319" r:id="rId7"/>
    <p:sldId id="320" r:id="rId8"/>
    <p:sldId id="324" r:id="rId9"/>
    <p:sldId id="328" r:id="rId10"/>
    <p:sldId id="321" r:id="rId11"/>
    <p:sldId id="323" r:id="rId12"/>
    <p:sldId id="329" r:id="rId13"/>
    <p:sldId id="330" r:id="rId14"/>
    <p:sldId id="332" r:id="rId15"/>
    <p:sldId id="333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00CC"/>
    <a:srgbClr val="CC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17.01.2021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3868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17.01.2021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50957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17.01.2021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91378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17.01.2021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23762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17.01.2021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407646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17.01.2021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010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17.01.2021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84326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17.01.2021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52952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17.01.2021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79480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17.01.2021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62235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17.01.2021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6546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17.01.2021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1494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17.01.2021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00967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17.01.2021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785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17.01.2021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485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17.01.2021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2568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6C0-5008-4DB4-8698-E16469066013}" type="datetimeFigureOut">
              <a:rPr lang="ru-RU" smtClean="0"/>
              <a:pPr/>
              <a:t>17.01.2021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23392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9293" y="2656935"/>
            <a:ext cx="6160489" cy="1164567"/>
          </a:xfrm>
        </p:spPr>
        <p:txBody>
          <a:bodyPr/>
          <a:lstStyle/>
          <a:p>
            <a:r>
              <a:rPr lang="ru-RU" dirty="0" smtClean="0"/>
              <a:t>ООП в 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2050" name="Picture 2" descr="C:\Users\Егор\Desktop\arkhivchik\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7694" y="2320178"/>
            <a:ext cx="2490143" cy="24804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541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метода для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561381"/>
            <a:ext cx="8596668" cy="4942936"/>
          </a:xfrm>
        </p:spPr>
        <p:txBody>
          <a:bodyPr>
            <a:normAutofit/>
          </a:bodyPr>
          <a:lstStyle/>
          <a:p>
            <a:pPr>
              <a:buFont typeface="Wingdings"/>
              <a:buChar char="Ø"/>
            </a:pPr>
            <a:r>
              <a:rPr lang="ru-RU" dirty="0" smtClean="0"/>
              <a:t>Теперь для получения того, что нам нужно пропишем все необходимые параметры: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https://api.vk.com/method/wall.get?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owner_id=(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сюда помещается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странички, перед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пишется минус -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)&amp;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count=(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количество объектов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в этом методе, максимальное число = 100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)&amp;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offset=(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смещение – какой объект, от последнего вернуть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0 –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смещения нет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)&amp;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access_token=(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сюда помещается наш токен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)&amp;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v=(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версия ответа, мы будем использовать 5.126, можно другой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ru-RU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ru-RU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chemeClr val="tx1"/>
                </a:solidFill>
              </a:rPr>
              <a:t>Обратите внимание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ru-RU" dirty="0" smtClean="0">
                <a:solidFill>
                  <a:schemeClr val="tx1"/>
                </a:solidFill>
              </a:rPr>
              <a:t> что между параметрами пишется знак</a:t>
            </a:r>
            <a:r>
              <a:rPr lang="en-US" dirty="0" smtClean="0">
                <a:solidFill>
                  <a:schemeClr val="tx1"/>
                </a:solidFill>
              </a:rPr>
              <a:t> -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&amp;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716657"/>
            <a:ext cx="8596668" cy="4324705"/>
          </a:xfrm>
        </p:spPr>
        <p:txBody>
          <a:bodyPr>
            <a:normAutofit/>
          </a:bodyPr>
          <a:lstStyle/>
          <a:p>
            <a:pPr>
              <a:buFont typeface="Wingdings"/>
              <a:buChar char="Ø"/>
            </a:pPr>
            <a:r>
              <a:rPr lang="ru-RU" dirty="0" smtClean="0"/>
              <a:t>В классе </a:t>
            </a:r>
            <a:r>
              <a:rPr lang="en-US" dirty="0" smtClean="0"/>
              <a:t>Bot </a:t>
            </a:r>
            <a:r>
              <a:rPr lang="ru-RU" dirty="0" smtClean="0"/>
              <a:t>создайте</a:t>
            </a:r>
            <a:r>
              <a:rPr lang="en-US" dirty="0" smtClean="0"/>
              <a:t> </a:t>
            </a:r>
            <a:r>
              <a:rPr lang="ru-RU" dirty="0" smtClean="0"/>
              <a:t>магический метод, который при вызове класса позволяет принимать </a:t>
            </a:r>
            <a:r>
              <a:rPr lang="en-US" dirty="0" smtClean="0"/>
              <a:t>id </a:t>
            </a:r>
            <a:r>
              <a:rPr lang="ru-RU" dirty="0" smtClean="0"/>
              <a:t>странички и </a:t>
            </a:r>
            <a:r>
              <a:rPr lang="en-US" dirty="0" smtClean="0"/>
              <a:t>token </a:t>
            </a:r>
            <a:r>
              <a:rPr lang="ru-RU" dirty="0" smtClean="0"/>
              <a:t>через аргумент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Модифицируйте метод </a:t>
            </a:r>
            <a:r>
              <a:rPr lang="en-US" dirty="0" smtClean="0"/>
              <a:t>create_url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endParaRPr lang="ru-RU" dirty="0" smtClean="0"/>
          </a:p>
          <a:p>
            <a:pPr lvl="1">
              <a:buFont typeface="Wingdings"/>
              <a:buChar char="Ø"/>
            </a:pPr>
            <a:r>
              <a:rPr lang="ru-RU" dirty="0" smtClean="0"/>
              <a:t>добавьте аргументы позволяющие настраивать такие параметры метода </a:t>
            </a:r>
            <a:r>
              <a:rPr lang="en-US" dirty="0" smtClean="0"/>
              <a:t>API</a:t>
            </a:r>
            <a:r>
              <a:rPr lang="ru-RU" dirty="0" smtClean="0"/>
              <a:t> как </a:t>
            </a:r>
            <a:r>
              <a:rPr lang="en-US" dirty="0" smtClean="0"/>
              <a:t>count </a:t>
            </a:r>
            <a:r>
              <a:rPr lang="ru-RU" dirty="0" smtClean="0"/>
              <a:t>и</a:t>
            </a:r>
            <a:r>
              <a:rPr lang="en-US" dirty="0" smtClean="0"/>
              <a:t> offset</a:t>
            </a:r>
            <a:endParaRPr lang="ru-RU" dirty="0" smtClean="0"/>
          </a:p>
          <a:p>
            <a:pPr lvl="1">
              <a:buFont typeface="Wingdings"/>
              <a:buChar char="Ø"/>
            </a:pPr>
            <a:r>
              <a:rPr lang="ru-RU" dirty="0" smtClean="0"/>
              <a:t>создайте переменную с параметрами метода </a:t>
            </a:r>
            <a:r>
              <a:rPr lang="en-US" dirty="0" smtClean="0"/>
              <a:t>API</a:t>
            </a:r>
            <a:r>
              <a:rPr lang="ru-RU" dirty="0" smtClean="0"/>
              <a:t> для сбора данных со странички</a:t>
            </a:r>
          </a:p>
          <a:p>
            <a:pPr lvl="1">
              <a:buFont typeface="Wingdings"/>
              <a:buChar char="Ø"/>
            </a:pPr>
            <a:r>
              <a:rPr lang="ru-RU" dirty="0" smtClean="0"/>
              <a:t>Метод должен возвращал полную ссылку конкатенированную из раннее созданных переменных и аргументов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В главном модуле </a:t>
            </a:r>
            <a:r>
              <a:rPr lang="en-US" dirty="0" smtClean="0"/>
              <a:t>main</a:t>
            </a:r>
            <a:r>
              <a:rPr lang="ru-RU" dirty="0" smtClean="0"/>
              <a:t> создайте бота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И вызовите его метод создающий полную ссылку (проверьте её)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1781"/>
          </a:xfrm>
        </p:spPr>
        <p:txBody>
          <a:bodyPr/>
          <a:lstStyle/>
          <a:p>
            <a:r>
              <a:rPr lang="ru-RU" dirty="0" smtClean="0"/>
              <a:t>Общая информация о </a:t>
            </a:r>
            <a:r>
              <a:rPr lang="en-US" dirty="0" smtClean="0"/>
              <a:t>json </a:t>
            </a:r>
            <a:r>
              <a:rPr lang="ru-RU" dirty="0" smtClean="0"/>
              <a:t>ответах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2027208"/>
            <a:ext cx="8596668" cy="4408098"/>
          </a:xfrm>
        </p:spPr>
        <p:txBody>
          <a:bodyPr/>
          <a:lstStyle/>
          <a:p>
            <a:r>
              <a:rPr lang="ru-RU" dirty="0" smtClean="0"/>
              <a:t>Иногда </a:t>
            </a:r>
            <a:r>
              <a:rPr lang="en-US" dirty="0" smtClean="0"/>
              <a:t>Json </a:t>
            </a:r>
            <a:r>
              <a:rPr lang="ru-RU" dirty="0" smtClean="0"/>
              <a:t>ответы выглядят на первый взгляд сложно, но по сути они представляют собой древо из информации.</a:t>
            </a:r>
          </a:p>
          <a:p>
            <a:r>
              <a:rPr lang="ru-RU" dirty="0" smtClean="0"/>
              <a:t>А это значит, что если знать что искать, то задача упрощается.</a:t>
            </a:r>
          </a:p>
          <a:p>
            <a:r>
              <a:rPr lang="ru-RU" dirty="0" smtClean="0"/>
              <a:t>Так же нужно понимать, что </a:t>
            </a:r>
            <a:r>
              <a:rPr lang="en-US" dirty="0" err="1" smtClean="0"/>
              <a:t>vk</a:t>
            </a:r>
            <a:r>
              <a:rPr lang="en-US" dirty="0" smtClean="0"/>
              <a:t> </a:t>
            </a:r>
            <a:r>
              <a:rPr lang="ru-RU" dirty="0" smtClean="0"/>
              <a:t>предоставляет только открытую информацию - то что пользователи скрывают от посторонних, не будет возвращаться в ответе.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5517"/>
          </a:xfrm>
        </p:spPr>
        <p:txBody>
          <a:bodyPr/>
          <a:lstStyle/>
          <a:p>
            <a:r>
              <a:rPr lang="ru-RU" dirty="0" smtClean="0"/>
              <a:t>Вывод </a:t>
            </a:r>
            <a:r>
              <a:rPr lang="en-US" dirty="0" smtClean="0"/>
              <a:t>json </a:t>
            </a:r>
            <a:r>
              <a:rPr lang="ru-RU" dirty="0" smtClean="0"/>
              <a:t>в консоль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2536166"/>
            <a:ext cx="8596668" cy="2260121"/>
          </a:xfrm>
        </p:spPr>
        <p:txBody>
          <a:bodyPr>
            <a:normAutofit/>
          </a:bodyPr>
          <a:lstStyle/>
          <a:p>
            <a:pPr>
              <a:buFont typeface="Wingdings"/>
              <a:buChar char="Ø"/>
            </a:pPr>
            <a:r>
              <a:rPr lang="ru-RU" dirty="0" smtClean="0"/>
              <a:t>Для </a:t>
            </a:r>
            <a:r>
              <a:rPr lang="ru-RU" dirty="0" smtClean="0"/>
              <a:t>нашего бота нам нужен </a:t>
            </a:r>
            <a:r>
              <a:rPr lang="en-US" dirty="0" smtClean="0"/>
              <a:t>id </a:t>
            </a:r>
            <a:r>
              <a:rPr lang="ru-RU" dirty="0" smtClean="0"/>
              <a:t>целевого объекта, на данном этапе – это послы со стены </a:t>
            </a:r>
            <a:r>
              <a:rPr lang="en-US" dirty="0" err="1" smtClean="0"/>
              <a:t>vk</a:t>
            </a:r>
            <a:r>
              <a:rPr lang="ru-RU" dirty="0" smtClean="0"/>
              <a:t>.</a:t>
            </a:r>
            <a:endParaRPr lang="en-US" dirty="0" smtClean="0"/>
          </a:p>
          <a:p>
            <a:pPr>
              <a:buFont typeface="Wingdings"/>
              <a:buChar char="Ø"/>
            </a:pPr>
            <a:r>
              <a:rPr lang="ru-RU" dirty="0" smtClean="0"/>
              <a:t>Давайте </a:t>
            </a:r>
            <a:r>
              <a:rPr lang="ru-RU" dirty="0" smtClean="0"/>
              <a:t>запросим 1 пост со стены, что бы его изучить, для этого вызовем метод бота </a:t>
            </a:r>
            <a:r>
              <a:rPr lang="en-US" dirty="0" smtClean="0"/>
              <a:t>create_url</a:t>
            </a:r>
            <a:r>
              <a:rPr lang="ru-RU" dirty="0" smtClean="0"/>
              <a:t> – и в аргументе </a:t>
            </a:r>
            <a:r>
              <a:rPr lang="en-US" dirty="0" smtClean="0"/>
              <a:t>count </a:t>
            </a:r>
            <a:r>
              <a:rPr lang="ru-RU" dirty="0" smtClean="0"/>
              <a:t>поставим </a:t>
            </a:r>
            <a:r>
              <a:rPr lang="ru-RU" dirty="0" smtClean="0"/>
              <a:t>1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Font typeface="Wingdings"/>
              <a:buChar char="Ø"/>
            </a:pPr>
            <a:r>
              <a:rPr lang="ru-RU" dirty="0" smtClean="0"/>
              <a:t>Затем передадим переменную с получившейся ссылкой в </a:t>
            </a:r>
            <a:r>
              <a:rPr lang="en-US" dirty="0" smtClean="0"/>
              <a:t>get_data()</a:t>
            </a:r>
            <a:endParaRPr lang="ru-RU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55298"/>
          </a:xfrm>
        </p:spPr>
        <p:txBody>
          <a:bodyPr/>
          <a:lstStyle/>
          <a:p>
            <a:r>
              <a:rPr lang="ru-RU" dirty="0" smtClean="0"/>
              <a:t>Поиск путей в </a:t>
            </a:r>
            <a:r>
              <a:rPr lang="en-US" dirty="0" smtClean="0"/>
              <a:t>json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Перед нами разворачивается следующая транскрипция:</a:t>
            </a:r>
          </a:p>
          <a:p>
            <a:pPr lvl="1">
              <a:buFont typeface="Wingdings"/>
              <a:buChar char="Ø"/>
            </a:pPr>
            <a:r>
              <a:rPr lang="ru-RU" dirty="0" smtClean="0"/>
              <a:t>Первая ветвь: 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response</a:t>
            </a:r>
            <a:r>
              <a:rPr lang="en-US" dirty="0" smtClean="0"/>
              <a:t> – </a:t>
            </a:r>
            <a:r>
              <a:rPr lang="ru-RU" dirty="0" smtClean="0"/>
              <a:t>содержит в себе все содержимое ответа</a:t>
            </a:r>
            <a:r>
              <a:rPr lang="en-US" dirty="0" smtClean="0"/>
              <a:t>, </a:t>
            </a:r>
            <a:r>
              <a:rPr lang="ru-RU" dirty="0" smtClean="0"/>
              <a:t>проходим по нему. Больше здесь никаких путей нет.</a:t>
            </a:r>
          </a:p>
          <a:p>
            <a:pPr lvl="1">
              <a:buFont typeface="Wingdings"/>
              <a:buChar char="Ø"/>
            </a:pPr>
            <a:r>
              <a:rPr lang="ru-RU" dirty="0" smtClean="0"/>
              <a:t>Далее идёт 2 ветви: 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count</a:t>
            </a:r>
            <a:r>
              <a:rPr lang="en-US" dirty="0" smtClean="0"/>
              <a:t> – </a:t>
            </a:r>
            <a:r>
              <a:rPr lang="ru-RU" dirty="0" smtClean="0"/>
              <a:t>	какие то количественные данные, они нам не нужны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items</a:t>
            </a:r>
            <a:r>
              <a:rPr lang="en-US" dirty="0" smtClean="0"/>
              <a:t> – </a:t>
            </a:r>
            <a:r>
              <a:rPr lang="ru-RU" dirty="0" smtClean="0"/>
              <a:t>	содержит в себе список объектов, проходим по </a:t>
            </a:r>
            <a:r>
              <a:rPr lang="ru-RU" dirty="0" smtClean="0"/>
              <a:t>нему</a:t>
            </a:r>
          </a:p>
          <a:p>
            <a:pPr lvl="1">
              <a:buFont typeface="Wingdings"/>
              <a:buChar char="Ø"/>
            </a:pPr>
            <a:r>
              <a:rPr lang="ru-RU" dirty="0" smtClean="0"/>
              <a:t>Перед </a:t>
            </a:r>
            <a:r>
              <a:rPr lang="ru-RU" dirty="0" smtClean="0"/>
              <a:t>нами разворачивается список объектов, здесь всего лишь один</a:t>
            </a:r>
            <a:r>
              <a:rPr lang="en-US" dirty="0" smtClean="0"/>
              <a:t> </a:t>
            </a:r>
            <a:r>
              <a:rPr lang="ru-RU" dirty="0" smtClean="0"/>
              <a:t>объект – </a:t>
            </a:r>
            <a:r>
              <a:rPr lang="ru-RU" dirty="0" smtClean="0"/>
              <a:t>наш </a:t>
            </a:r>
            <a:r>
              <a:rPr lang="ru-RU" dirty="0" smtClean="0"/>
              <a:t>запрос, но если бы мы увеличили число </a:t>
            </a:r>
            <a:r>
              <a:rPr lang="en-US" dirty="0" smtClean="0"/>
              <a:t>count </a:t>
            </a:r>
            <a:r>
              <a:rPr lang="ru-RU" dirty="0" smtClean="0"/>
              <a:t>то их было бы</a:t>
            </a:r>
            <a:r>
              <a:rPr lang="en-US" dirty="0" smtClean="0"/>
              <a:t> </a:t>
            </a:r>
            <a:r>
              <a:rPr lang="ru-RU" dirty="0" smtClean="0"/>
              <a:t>несколько, поэтому </a:t>
            </a:r>
            <a:r>
              <a:rPr lang="ru-RU" dirty="0" smtClean="0"/>
              <a:t>просто </a:t>
            </a:r>
            <a:r>
              <a:rPr lang="ru-RU" dirty="0" smtClean="0"/>
              <a:t>разворачиваем </a:t>
            </a:r>
            <a:r>
              <a:rPr lang="ru-RU" dirty="0" smtClean="0"/>
              <a:t>первый и единственный.</a:t>
            </a:r>
          </a:p>
          <a:p>
            <a:pPr lvl="1"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ru-RU" dirty="0" smtClean="0"/>
              <a:t>На данном этапе перед </a:t>
            </a:r>
            <a:r>
              <a:rPr lang="ru-RU" dirty="0" smtClean="0"/>
              <a:t>нами разворачивается уже большое количество интересной информации о </a:t>
            </a:r>
            <a:r>
              <a:rPr lang="ru-RU" dirty="0" smtClean="0"/>
              <a:t>посте, изучите</a:t>
            </a:r>
            <a:r>
              <a:rPr lang="en-US" dirty="0" smtClean="0"/>
              <a:t> </a:t>
            </a:r>
            <a:r>
              <a:rPr lang="ru-RU" dirty="0" smtClean="0"/>
              <a:t>ее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Найдите и </a:t>
            </a:r>
            <a:r>
              <a:rPr lang="ru-RU" dirty="0" smtClean="0"/>
              <a:t>в</a:t>
            </a:r>
            <a:r>
              <a:rPr lang="ru-RU" dirty="0" smtClean="0"/>
              <a:t>ытащим </a:t>
            </a:r>
            <a:r>
              <a:rPr lang="en-US" dirty="0" smtClean="0"/>
              <a:t>id, text, </a:t>
            </a:r>
            <a:r>
              <a:rPr lang="ru-RU" dirty="0" smtClean="0"/>
              <a:t>а так </a:t>
            </a:r>
            <a:r>
              <a:rPr lang="ru-RU" dirty="0" smtClean="0"/>
              <a:t>же </a:t>
            </a:r>
            <a:r>
              <a:rPr lang="en-US" dirty="0" smtClean="0"/>
              <a:t>user_likes</a:t>
            </a:r>
            <a:r>
              <a:rPr lang="ru-RU" dirty="0" smtClean="0"/>
              <a:t> </a:t>
            </a:r>
            <a:r>
              <a:rPr lang="ru-RU" dirty="0" smtClean="0"/>
              <a:t>- </a:t>
            </a:r>
            <a:r>
              <a:rPr lang="ru-RU" dirty="0" smtClean="0"/>
              <a:t>он </a:t>
            </a:r>
            <a:r>
              <a:rPr lang="ru-RU" dirty="0" smtClean="0"/>
              <a:t>показывает </a:t>
            </a:r>
            <a:r>
              <a:rPr lang="ru-RU" dirty="0" smtClean="0"/>
              <a:t>поставил ли </a:t>
            </a:r>
            <a:r>
              <a:rPr lang="ru-RU" dirty="0" err="1" smtClean="0"/>
              <a:t>лайк</a:t>
            </a:r>
            <a:r>
              <a:rPr lang="ru-RU" dirty="0" smtClean="0"/>
              <a:t> данный пользователь посту или нет?</a:t>
            </a:r>
          </a:p>
          <a:p>
            <a:pPr lvl="1">
              <a:buFont typeface="Wingdings"/>
              <a:buChar char="Ø"/>
            </a:pPr>
            <a:r>
              <a:rPr lang="ru-RU" dirty="0" smtClean="0"/>
              <a:t>Дополните </a:t>
            </a:r>
            <a:r>
              <a:rPr lang="en-US" dirty="0" smtClean="0"/>
              <a:t>get_data </a:t>
            </a:r>
            <a:r>
              <a:rPr lang="ru-RU" dirty="0" smtClean="0"/>
              <a:t>так, что бы он возвращал, эти данные.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requests</a:t>
            </a:r>
            <a:endParaRPr lang="ru-RU" dirty="0" smtClean="0"/>
          </a:p>
          <a:p>
            <a:r>
              <a:rPr lang="ru-RU" dirty="0" smtClean="0"/>
              <a:t>Коды ответа</a:t>
            </a:r>
          </a:p>
          <a:p>
            <a:r>
              <a:rPr lang="en-US" dirty="0" smtClean="0"/>
              <a:t>json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973271"/>
          </a:xfrm>
        </p:spPr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Создайте модуль </a:t>
            </a:r>
            <a:r>
              <a:rPr lang="en-US" dirty="0" smtClean="0"/>
              <a:t>main.py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В него импортируйте:</a:t>
            </a:r>
            <a:r>
              <a:rPr lang="en-US" dirty="0" smtClean="0"/>
              <a:t> </a:t>
            </a:r>
            <a:r>
              <a:rPr lang="ru-RU" dirty="0" smtClean="0"/>
              <a:t>все из модуля </a:t>
            </a:r>
            <a:r>
              <a:rPr lang="en-US" dirty="0" smtClean="0"/>
              <a:t>support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и бота</a:t>
            </a:r>
          </a:p>
          <a:p>
            <a:pPr>
              <a:buFont typeface="Wingdings"/>
              <a:buChar char="Ø"/>
            </a:pPr>
            <a:r>
              <a:rPr lang="ru-RU" dirty="0" smtClean="0"/>
              <a:t>Создайте переменную с путем до вашего токена</a:t>
            </a:r>
          </a:p>
          <a:p>
            <a:pPr>
              <a:buFont typeface="Wingdings"/>
              <a:buChar char="Ø"/>
            </a:pPr>
            <a:r>
              <a:rPr lang="ru-RU" dirty="0" smtClean="0"/>
              <a:t>Создайте переменную хранящую сам токен (он должен прочитываться из файла, а не прописываться вручную)</a:t>
            </a:r>
          </a:p>
          <a:p>
            <a:pPr>
              <a:buFont typeface="Wingdings"/>
              <a:buChar char="Ø"/>
            </a:pPr>
            <a:r>
              <a:rPr lang="ru-RU" dirty="0" smtClean="0"/>
              <a:t>Создайте переменную хранящую </a:t>
            </a:r>
            <a:r>
              <a:rPr lang="en-US" dirty="0" smtClean="0"/>
              <a:t>id </a:t>
            </a:r>
            <a:r>
              <a:rPr lang="ru-RU" dirty="0" smtClean="0"/>
              <a:t>странички имеющей открытую стену (например </a:t>
            </a:r>
            <a:r>
              <a:rPr lang="en-US" dirty="0" smtClean="0"/>
              <a:t>id </a:t>
            </a:r>
            <a:r>
              <a:rPr lang="ru-RU" dirty="0" smtClean="0"/>
              <a:t>группы корунда - 44273004)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Библиотека для работы с</a:t>
            </a:r>
            <a:r>
              <a:rPr lang="en-US" dirty="0" smtClean="0"/>
              <a:t> HTTP</a:t>
            </a:r>
            <a:r>
              <a:rPr lang="ru-RU" dirty="0" smtClean="0"/>
              <a:t>, </a:t>
            </a:r>
            <a:r>
              <a:rPr lang="en-US" dirty="0" smtClean="0"/>
              <a:t>API</a:t>
            </a:r>
            <a:r>
              <a:rPr lang="ru-RU" dirty="0" smtClean="0"/>
              <a:t> запросами.</a:t>
            </a:r>
          </a:p>
          <a:p>
            <a:r>
              <a:rPr lang="ru-RU" dirty="0" smtClean="0"/>
              <a:t>Не входит с стандартную библиотеку, по этому </a:t>
            </a:r>
            <a:r>
              <a:rPr lang="en-US" dirty="0" smtClean="0"/>
              <a:t>requests </a:t>
            </a:r>
            <a:r>
              <a:rPr lang="ru-RU" dirty="0" smtClean="0"/>
              <a:t>нужно устанавливать отдельно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Функция для получения ответа по ссылке:</a:t>
            </a:r>
          </a:p>
          <a:p>
            <a:pPr lvl="1"/>
            <a:r>
              <a:rPr lang="ru-RU" dirty="0" smtClean="0"/>
              <a:t>500 – серверная ошибка</a:t>
            </a:r>
          </a:p>
          <a:p>
            <a:pPr lvl="1"/>
            <a:r>
              <a:rPr lang="ru-RU" dirty="0" smtClean="0"/>
              <a:t>400 – клиентская ошибка</a:t>
            </a:r>
          </a:p>
          <a:p>
            <a:pPr lvl="1"/>
            <a:r>
              <a:rPr lang="ru-RU" dirty="0" smtClean="0"/>
              <a:t>300 – перенаправление</a:t>
            </a:r>
          </a:p>
          <a:p>
            <a:pPr lvl="1"/>
            <a:r>
              <a:rPr lang="ru-RU" dirty="0" smtClean="0"/>
              <a:t>200 – успех</a:t>
            </a:r>
          </a:p>
          <a:p>
            <a:pPr lvl="1"/>
            <a:r>
              <a:rPr lang="ru-RU" dirty="0" smtClean="0"/>
              <a:t>100 - информация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Проверим код страницы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import requests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requests.get(</a:t>
            </a:r>
            <a:r>
              <a:rPr lang="en-US" dirty="0" smtClean="0">
                <a:solidFill>
                  <a:schemeClr val="tx1"/>
                </a:solidFill>
              </a:rPr>
              <a:t>‘https://api.vk.com/method/wall.get?’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r>
              <a:rPr lang="ru-RU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Если код 200 значит все в порядке</a:t>
            </a:r>
            <a:endParaRPr lang="ru-RU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r>
              <a:rPr lang="ru-RU" dirty="0" smtClean="0"/>
              <a:t>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>
                <a:solidFill>
                  <a:schemeClr val="tx1"/>
                </a:solidFill>
              </a:rPr>
              <a:t>метод </a:t>
            </a:r>
            <a:r>
              <a:rPr lang="en-US" dirty="0" smtClean="0">
                <a:solidFill>
                  <a:schemeClr val="tx1"/>
                </a:solidFill>
              </a:rPr>
              <a:t>json() </a:t>
            </a:r>
            <a:r>
              <a:rPr lang="ru-RU" dirty="0" smtClean="0">
                <a:solidFill>
                  <a:schemeClr val="tx1"/>
                </a:solidFill>
              </a:rPr>
              <a:t>для получения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ответа в формате </a:t>
            </a:r>
            <a:r>
              <a:rPr lang="en-US" dirty="0" smtClean="0">
                <a:solidFill>
                  <a:schemeClr val="tx1"/>
                </a:solidFill>
              </a:rPr>
              <a:t>json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request.get(‘</a:t>
            </a:r>
            <a:r>
              <a:rPr lang="en-US" dirty="0" smtClean="0">
                <a:solidFill>
                  <a:schemeClr val="tx1"/>
                </a:solidFill>
              </a:rPr>
              <a:t>https://api.vk.com/method/wall.get?’</a:t>
            </a:r>
            <a:r>
              <a:rPr lang="en-US" dirty="0" smtClean="0"/>
              <a:t>)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.json()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endParaRPr lang="ru-RU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9253"/>
          </a:xfrm>
        </p:spPr>
        <p:txBody>
          <a:bodyPr/>
          <a:lstStyle/>
          <a:p>
            <a:r>
              <a:rPr lang="ru-RU" dirty="0" smtClean="0"/>
              <a:t>Результат </a:t>
            </a:r>
            <a:r>
              <a:rPr lang="en-US" dirty="0" smtClean="0"/>
              <a:t>json </a:t>
            </a:r>
            <a:r>
              <a:rPr lang="ru-RU" dirty="0" smtClean="0"/>
              <a:t>запроса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449238"/>
            <a:ext cx="8596668" cy="50982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“error”</a:t>
            </a:r>
            <a:r>
              <a:rPr lang="en-US" dirty="0" smtClean="0"/>
              <a:t>: {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“error_code”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5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“error_msg”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“User authorization failed: no access_token passed.”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FFC000"/>
                </a:solidFill>
              </a:rPr>
              <a:t>“request_params”</a:t>
            </a:r>
            <a:r>
              <a:rPr lang="en-US" dirty="0" smtClean="0"/>
              <a:t>: [</a:t>
            </a:r>
          </a:p>
          <a:p>
            <a:pPr>
              <a:buNone/>
            </a:pPr>
            <a:r>
              <a:rPr lang="en-US" dirty="0" smtClean="0"/>
              <a:t>      {</a:t>
            </a:r>
            <a:r>
              <a:rPr lang="ru-RU" dirty="0" smtClean="0"/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“key”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“method”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“value”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“wall.get”</a:t>
            </a:r>
            <a:r>
              <a:rPr lang="ru-RU" dirty="0" smtClean="0"/>
              <a:t> </a:t>
            </a:r>
            <a:r>
              <a:rPr lang="en-US" dirty="0" smtClean="0"/>
              <a:t>},</a:t>
            </a:r>
          </a:p>
          <a:p>
            <a:pPr>
              <a:buNone/>
            </a:pPr>
            <a:r>
              <a:rPr lang="en-US" dirty="0" smtClean="0"/>
              <a:t>      {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“key”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“oauth”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“value”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“1”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    ] </a:t>
            </a:r>
            <a:r>
              <a:rPr lang="en-US" dirty="0" smtClean="0">
                <a:solidFill>
                  <a:srgbClr val="FFC000"/>
                </a:solidFill>
              </a:rPr>
              <a:t>#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request_params</a:t>
            </a:r>
          </a:p>
          <a:p>
            <a:pPr>
              <a:buNone/>
            </a:pPr>
            <a:r>
              <a:rPr lang="en-US" dirty="0" smtClean="0"/>
              <a:t>  } </a:t>
            </a:r>
            <a:r>
              <a:rPr lang="en-US" dirty="0" smtClean="0">
                <a:solidFill>
                  <a:srgbClr val="00B0F0"/>
                </a:solidFill>
              </a:rPr>
              <a:t>#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error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Заметно, что </a:t>
            </a:r>
            <a:r>
              <a:rPr lang="en-US" dirty="0" smtClean="0"/>
              <a:t>json </a:t>
            </a:r>
            <a:r>
              <a:rPr lang="ru-RU" dirty="0" smtClean="0"/>
              <a:t>выглядит как</a:t>
            </a:r>
            <a:r>
              <a:rPr lang="en-US" dirty="0" smtClean="0"/>
              <a:t> </a:t>
            </a:r>
            <a:r>
              <a:rPr lang="ru-RU" dirty="0" smtClean="0"/>
              <a:t>уже знакомый нам </a:t>
            </a:r>
            <a:r>
              <a:rPr lang="en-US" dirty="0" smtClean="0"/>
              <a:t>dict</a:t>
            </a:r>
            <a:r>
              <a:rPr lang="ru-RU" dirty="0" smtClean="0"/>
              <a:t>, то</a:t>
            </a:r>
            <a:r>
              <a:rPr lang="en-US" dirty="0" smtClean="0"/>
              <a:t> </a:t>
            </a:r>
            <a:r>
              <a:rPr lang="ru-RU" dirty="0" smtClean="0"/>
              <a:t>есть:</a:t>
            </a:r>
          </a:p>
          <a:p>
            <a:pPr>
              <a:buNone/>
            </a:pPr>
            <a:r>
              <a:rPr lang="en-US" dirty="0" smtClean="0"/>
              <a:t>{‘</a:t>
            </a:r>
            <a:r>
              <a:rPr lang="ru-RU" dirty="0" smtClean="0"/>
              <a:t>ключ</a:t>
            </a:r>
            <a:r>
              <a:rPr lang="en-US" dirty="0" smtClean="0"/>
              <a:t>’</a:t>
            </a:r>
            <a:r>
              <a:rPr lang="ru-RU" dirty="0" smtClean="0"/>
              <a:t>: </a:t>
            </a:r>
            <a:r>
              <a:rPr lang="en-US" dirty="0" smtClean="0"/>
              <a:t>‘</a:t>
            </a:r>
            <a:r>
              <a:rPr lang="ru-RU" dirty="0" smtClean="0"/>
              <a:t>значение</a:t>
            </a:r>
            <a:r>
              <a:rPr lang="en-US" dirty="0" smtClean="0"/>
              <a:t>’}</a:t>
            </a:r>
            <a:endParaRPr lang="ru-RU" dirty="0" smtClean="0"/>
          </a:p>
          <a:p>
            <a:pPr lvl="1">
              <a:buFont typeface="Wingdings"/>
              <a:buChar char="Ø"/>
            </a:pPr>
            <a:r>
              <a:rPr lang="ru-RU" dirty="0" smtClean="0"/>
              <a:t>Вытащите сообщение ошибки</a:t>
            </a:r>
          </a:p>
          <a:p>
            <a:pPr lvl="1">
              <a:buFont typeface="Wingdings"/>
              <a:buChar char="Ø"/>
            </a:pPr>
            <a:r>
              <a:rPr lang="ru-RU" dirty="0" smtClean="0"/>
              <a:t>Вытащите значение метода</a:t>
            </a:r>
            <a:r>
              <a:rPr lang="en-US" dirty="0" smtClean="0"/>
              <a:t> </a:t>
            </a:r>
            <a:r>
              <a:rPr lang="ru-RU" dirty="0" smtClean="0"/>
              <a:t>который мы подаем</a:t>
            </a:r>
          </a:p>
          <a:p>
            <a:endParaRPr lang="en-US" dirty="0" smtClean="0"/>
          </a:p>
          <a:p>
            <a:pPr>
              <a:buFont typeface="Wingdings"/>
              <a:buChar char="Ø"/>
            </a:pPr>
            <a:r>
              <a:rPr lang="ru-RU" dirty="0" smtClean="0"/>
              <a:t>В модуле </a:t>
            </a:r>
            <a:r>
              <a:rPr lang="en-US" dirty="0" smtClean="0"/>
              <a:t>support </a:t>
            </a:r>
            <a:r>
              <a:rPr lang="ru-RU" dirty="0" smtClean="0"/>
              <a:t>создайте функцию, </a:t>
            </a:r>
            <a:r>
              <a:rPr lang="en-US" dirty="0" smtClean="0"/>
              <a:t>get_data()</a:t>
            </a:r>
            <a:endParaRPr lang="ru-RU" dirty="0" smtClean="0"/>
          </a:p>
          <a:p>
            <a:pPr lvl="1">
              <a:buFont typeface="Wingdings"/>
              <a:buChar char="Ø"/>
            </a:pPr>
            <a:r>
              <a:rPr lang="ru-RU" dirty="0" smtClean="0"/>
              <a:t>В аргументе функция должна принимать </a:t>
            </a:r>
            <a:r>
              <a:rPr lang="en-US" dirty="0" smtClean="0"/>
              <a:t>url</a:t>
            </a:r>
          </a:p>
          <a:p>
            <a:pPr lvl="1">
              <a:buFont typeface="Wingdings"/>
              <a:buChar char="Ø"/>
            </a:pPr>
            <a:r>
              <a:rPr lang="ru-RU" dirty="0" smtClean="0"/>
              <a:t>В теле функция должна</a:t>
            </a:r>
            <a:r>
              <a:rPr lang="en-US" dirty="0" smtClean="0"/>
              <a:t> </a:t>
            </a:r>
            <a:r>
              <a:rPr lang="ru-RU" dirty="0" smtClean="0"/>
              <a:t>вытягивать </a:t>
            </a:r>
            <a:r>
              <a:rPr lang="en-US" dirty="0" smtClean="0"/>
              <a:t>json </a:t>
            </a:r>
            <a:r>
              <a:rPr lang="ru-RU" dirty="0" smtClean="0"/>
              <a:t>ответ через </a:t>
            </a:r>
            <a:r>
              <a:rPr lang="en-US" dirty="0" smtClean="0"/>
              <a:t>url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3777</TotalTime>
  <Words>657</Words>
  <Application>Microsoft Office PowerPoint</Application>
  <PresentationFormat>Произвольный</PresentationFormat>
  <Paragraphs>89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Аспект</vt:lpstr>
      <vt:lpstr>ООП в Python</vt:lpstr>
      <vt:lpstr>План</vt:lpstr>
      <vt:lpstr>Задание</vt:lpstr>
      <vt:lpstr>requests</vt:lpstr>
      <vt:lpstr>get()</vt:lpstr>
      <vt:lpstr>Проверим код страницы</vt:lpstr>
      <vt:lpstr>json()</vt:lpstr>
      <vt:lpstr>Результат json запроса</vt:lpstr>
      <vt:lpstr>Задание</vt:lpstr>
      <vt:lpstr>Параметры метода для API</vt:lpstr>
      <vt:lpstr>Задание</vt:lpstr>
      <vt:lpstr>Общая информация о json ответах</vt:lpstr>
      <vt:lpstr>Вывод json в консоль</vt:lpstr>
      <vt:lpstr>Поиск путей в json</vt:lpstr>
      <vt:lpstr>Задача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Настройка среды разработки</dc:title>
  <dc:creator>Психолог</dc:creator>
  <cp:lastModifiedBy>Пользователь Windows</cp:lastModifiedBy>
  <cp:revision>1053</cp:revision>
  <dcterms:created xsi:type="dcterms:W3CDTF">2020-07-29T06:37:30Z</dcterms:created>
  <dcterms:modified xsi:type="dcterms:W3CDTF">2021-01-17T00:31:20Z</dcterms:modified>
</cp:coreProperties>
</file>