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3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15.10.2020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endParaRPr lang="en-US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</a:p>
          <a:p>
            <a:r>
              <a:rPr lang="ru-RU" dirty="0" smtClean="0"/>
              <a:t>Построение каркаса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10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4405" y="3226734"/>
            <a:ext cx="3155127" cy="29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6291"/>
            <a:ext cx="9152466" cy="1542744"/>
          </a:xfrm>
        </p:spPr>
        <p:txBody>
          <a:bodyPr/>
          <a:lstStyle/>
          <a:p>
            <a:r>
              <a:rPr lang="ru-RU" dirty="0" smtClean="0"/>
              <a:t>Пользователь с </a:t>
            </a:r>
            <a:r>
              <a:rPr lang="en-US" dirty="0" smtClean="0"/>
              <a:t>GUI </a:t>
            </a:r>
            <a:r>
              <a:rPr lang="ru-RU" dirty="0" smtClean="0"/>
              <a:t>вводит данные (ФИО, пол, дату рождения, интересы)</a:t>
            </a:r>
          </a:p>
          <a:p>
            <a:r>
              <a:rPr lang="ru-RU" dirty="0" smtClean="0"/>
              <a:t>Программа автоматически обрабатывает данные (меняет формат, считает возраст, сортирует, присваивает идентификационный номер)</a:t>
            </a:r>
          </a:p>
          <a:p>
            <a:r>
              <a:rPr lang="ru-RU" dirty="0" smtClean="0"/>
              <a:t>Данные записываются в базу данных в формате </a:t>
            </a:r>
            <a:r>
              <a:rPr lang="en-US" dirty="0"/>
              <a:t>.</a:t>
            </a:r>
            <a:r>
              <a:rPr lang="en-US" dirty="0" err="1" smtClean="0"/>
              <a:t>csv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6766" y="3185699"/>
            <a:ext cx="5276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Подобные программы мы часто встречаем на сайтах или на </a:t>
            </a:r>
            <a:r>
              <a:rPr lang="ru-RU" dirty="0" err="1" smtClean="0"/>
              <a:t>десктопных</a:t>
            </a:r>
            <a:r>
              <a:rPr lang="ru-RU" dirty="0" smtClean="0"/>
              <a:t> приложениях при регистрации. Из архитектура может варьироваться (внешний вид, внутренняя логика, база данных).</a:t>
            </a:r>
          </a:p>
          <a:p>
            <a:r>
              <a:rPr lang="ru-RU" dirty="0" smtClean="0"/>
              <a:t>Эти программы очень важны так как они помогают собирать данные о пользователях в </a:t>
            </a:r>
            <a:r>
              <a:rPr lang="ru-RU" dirty="0" err="1" smtClean="0"/>
              <a:t>соцсетях</a:t>
            </a:r>
            <a:r>
              <a:rPr lang="ru-RU" dirty="0" smtClean="0"/>
              <a:t>, мобильных приложений, </a:t>
            </a:r>
            <a:r>
              <a:rPr lang="ru-RU" dirty="0" err="1" smtClean="0"/>
              <a:t>онлайн</a:t>
            </a:r>
            <a:r>
              <a:rPr lang="ru-RU" dirty="0" smtClean="0"/>
              <a:t> игр, операционных систем, драйверов и т.д., с целью их дальнейшего анализа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24849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2303" cy="628073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</a:t>
            </a:r>
            <a:r>
              <a:rPr lang="en-US" dirty="0" smtClean="0"/>
              <a:t>and</a:t>
            </a:r>
            <a:r>
              <a:rPr lang="ru-RU" dirty="0" smtClean="0"/>
              <a:t> / Развертывание основного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89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библиотеку для создания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</a:t>
            </a:r>
            <a:r>
              <a:rPr lang="en-US" dirty="0"/>
              <a:t> tkinter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Инициализируем основное окно и переименовываем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root = Tk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root.title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Регистрация клиентов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Запускаем окно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root.mainloop()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421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685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 and</a:t>
            </a:r>
            <a:r>
              <a:rPr lang="ru-RU" sz="3200" dirty="0" smtClean="0"/>
              <a:t> / Проектирование</a:t>
            </a:r>
            <a:r>
              <a:rPr lang="en-US" sz="3200" dirty="0"/>
              <a:t> </a:t>
            </a:r>
            <a:r>
              <a:rPr lang="ru-RU" sz="3200" dirty="0" smtClean="0"/>
              <a:t>текстовых окон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311565"/>
            <a:ext cx="8891539" cy="5209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Так как наша программа имеет сложную конструкцию нам придется разбивать основное окно на </a:t>
            </a:r>
            <a:r>
              <a:rPr lang="ru-RU" smtClean="0"/>
              <a:t>невидимые подокна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под окно</a:t>
            </a:r>
          </a:p>
          <a:p>
            <a:pPr marL="0" indent="0">
              <a:buNone/>
            </a:pPr>
            <a:r>
              <a:rPr lang="en-US" dirty="0" smtClean="0"/>
              <a:t>text_frame </a:t>
            </a:r>
            <a:r>
              <a:rPr lang="en-US" dirty="0"/>
              <a:t>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Проектируем внутреннюю конструкцию текстового подокна ВСЕ объекты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обязательно привязываем к нему через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аргумент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ame_lbl </a:t>
            </a:r>
            <a:r>
              <a:rPr lang="en-US" dirty="0"/>
              <a:t>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ФИО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:‘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bdate</a:t>
            </a:r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lbl 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дату рождения:'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ame_line </a:t>
            </a:r>
            <a:r>
              <a:rPr lang="en-US" dirty="0"/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/>
              <a:t>=40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width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ширина виджета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bdate_line </a:t>
            </a:r>
            <a:r>
              <a:rPr lang="en-US" dirty="0">
                <a:solidFill>
                  <a:schemeClr val="tx1"/>
                </a:solidFill>
              </a:rPr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>
                <a:solidFill>
                  <a:schemeClr val="tx1"/>
                </a:solidFill>
              </a:rPr>
              <a:t>=40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030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US" dirty="0" smtClean="0"/>
              <a:t>Front and / </a:t>
            </a:r>
            <a:r>
              <a:rPr lang="ru-RU" dirty="0" smtClean="0"/>
              <a:t>Проектирования флагов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 smtClean="0"/>
              <a:t>flag_frame </a:t>
            </a:r>
            <a:r>
              <a:rPr lang="nn-NO" dirty="0"/>
              <a:t>= Frame(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nn-NO" dirty="0"/>
              <a:t>=root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nterest_lbl</a:t>
            </a:r>
            <a:r>
              <a:rPr lang="nn-NO" dirty="0" smtClean="0"/>
              <a:t> </a:t>
            </a:r>
            <a:r>
              <a:rPr lang="nn-NO" dirty="0"/>
              <a:t>= Label(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nn-NO" dirty="0" smtClean="0"/>
              <a:t>=</a:t>
            </a:r>
            <a:r>
              <a:rPr lang="nn-NO" dirty="0"/>
              <a:t> flag_frame</a:t>
            </a:r>
            <a:r>
              <a:rPr lang="nn-NO" dirty="0" smtClean="0"/>
              <a:t>, 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nn-NO" dirty="0" smtClean="0"/>
              <a:t>=</a:t>
            </a:r>
            <a:r>
              <a:rPr lang="nn-N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Выдерите интересы: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nn-NO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ef</a:t>
            </a:r>
            <a:r>
              <a:rPr lang="nn-NO" dirty="0" smtClean="0"/>
              <a:t> create_flag(text, master):</a:t>
            </a:r>
          </a:p>
          <a:p>
            <a:pPr marL="0" indent="0">
              <a:buNone/>
            </a:pPr>
            <a:r>
              <a:rPr lang="en-US" dirty="0" smtClean="0"/>
              <a:t>	interest_lbl</a:t>
            </a:r>
            <a:r>
              <a:rPr lang="nn-NO" dirty="0" smtClean="0"/>
              <a:t> </a:t>
            </a:r>
            <a:r>
              <a:rPr lang="nn-NO" dirty="0"/>
              <a:t>= </a:t>
            </a:r>
            <a:r>
              <a:rPr lang="nn-NO" dirty="0" smtClean="0"/>
              <a:t>Label(</a:t>
            </a:r>
            <a:r>
              <a:rPr lang="nn-NO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nn-NO" dirty="0" smtClean="0"/>
              <a:t>=master, 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nn-NO" dirty="0"/>
              <a:t>=</a:t>
            </a:r>
            <a:r>
              <a:rPr lang="nn-N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Выдерите интересы: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r>
              <a:rPr lang="nn-NO" dirty="0"/>
              <a:t>	</a:t>
            </a:r>
            <a:r>
              <a:rPr lang="en-US" dirty="0" err="1" smtClean="0"/>
              <a:t>Init_bool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BooleanVar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Init_bool.set</a:t>
            </a:r>
            <a:r>
              <a:rPr lang="en-US" dirty="0" smtClean="0"/>
              <a:t>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flag </a:t>
            </a:r>
            <a:r>
              <a:rPr lang="en-US" dirty="0"/>
              <a:t>= </a:t>
            </a:r>
            <a:r>
              <a:rPr lang="en-US" dirty="0" err="1"/>
              <a:t>Checkbutton</a:t>
            </a:r>
            <a:r>
              <a:rPr lang="en-US" dirty="0"/>
              <a:t>(master=</a:t>
            </a:r>
            <a:r>
              <a:rPr lang="en-US" dirty="0" err="1"/>
              <a:t>lang_frame</a:t>
            </a:r>
            <a:r>
              <a:rPr lang="en-US" dirty="0"/>
              <a:t>, text='Python', variable=</a:t>
            </a:r>
            <a:r>
              <a:rPr lang="en-US" dirty="0" err="1"/>
              <a:t>bool_py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onvalue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 err="1"/>
              <a:t>offvalue</a:t>
            </a:r>
            <a:r>
              <a:rPr lang="en-US" dirty="0"/>
              <a:t>=0)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430321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1414</TotalTime>
  <Words>253</Words>
  <Application>Microsoft Office PowerPoint</Application>
  <PresentationFormat>Произвольный</PresentationFormat>
  <Paragraphs>43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Программа – регистрационный лист</vt:lpstr>
      <vt:lpstr>План</vt:lpstr>
      <vt:lpstr>Описание проекта</vt:lpstr>
      <vt:lpstr>Front and / Развертывание основного окна</vt:lpstr>
      <vt:lpstr>Front and / Проектирование текстовых окон</vt:lpstr>
      <vt:lpstr>Front and / Проектирования флагов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504</cp:revision>
  <dcterms:created xsi:type="dcterms:W3CDTF">2020-07-29T06:37:30Z</dcterms:created>
  <dcterms:modified xsi:type="dcterms:W3CDTF">2020-10-15T20:16:10Z</dcterms:modified>
</cp:coreProperties>
</file>