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16" r:id="rId3"/>
    <p:sldId id="322" r:id="rId4"/>
    <p:sldId id="317" r:id="rId5"/>
    <p:sldId id="318" r:id="rId6"/>
    <p:sldId id="319" r:id="rId7"/>
    <p:sldId id="320" r:id="rId8"/>
    <p:sldId id="324" r:id="rId9"/>
    <p:sldId id="328" r:id="rId10"/>
    <p:sldId id="321" r:id="rId11"/>
    <p:sldId id="32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  <a:srgbClr val="CC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метода для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61381"/>
            <a:ext cx="8596668" cy="4942936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Теперь для получения того, что нам нужно пропишем все необходимые параметры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https://api.vk.com/method/wall.get?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owner_id=(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сюда помещается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странички, перед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пишется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минус -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количество объектов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 этом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методе,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максимальное число = 100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смещение – какой объект, от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последнего вернуть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0 –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смещения нет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access_token=(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сюда помещается наш токен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версия ответа, мы будем использовать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5.126, можно другой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Обратите внимание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что между параметрами пишется знак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716657"/>
            <a:ext cx="8596668" cy="4324705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В классе </a:t>
            </a:r>
            <a:r>
              <a:rPr lang="en-US" dirty="0" smtClean="0"/>
              <a:t>Bot </a:t>
            </a:r>
            <a:r>
              <a:rPr lang="ru-RU" dirty="0" smtClean="0"/>
              <a:t>создайте</a:t>
            </a:r>
            <a:r>
              <a:rPr lang="en-US" dirty="0" smtClean="0"/>
              <a:t> </a:t>
            </a:r>
            <a:r>
              <a:rPr lang="ru-RU" dirty="0" smtClean="0"/>
              <a:t>магический </a:t>
            </a:r>
            <a:r>
              <a:rPr lang="ru-RU" dirty="0" smtClean="0"/>
              <a:t>метод, который при вызове класса позволяет принимать </a:t>
            </a:r>
            <a:r>
              <a:rPr lang="en-US" dirty="0" smtClean="0"/>
              <a:t>id </a:t>
            </a:r>
            <a:r>
              <a:rPr lang="ru-RU" dirty="0" smtClean="0"/>
              <a:t>странички и </a:t>
            </a:r>
            <a:r>
              <a:rPr lang="en-US" dirty="0" smtClean="0"/>
              <a:t>token </a:t>
            </a:r>
            <a:r>
              <a:rPr lang="ru-RU" dirty="0" smtClean="0"/>
              <a:t>через </a:t>
            </a:r>
            <a:r>
              <a:rPr lang="ru-RU" dirty="0" smtClean="0"/>
              <a:t>аргумент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Модифицируйте метод </a:t>
            </a:r>
            <a:r>
              <a:rPr lang="en-US" dirty="0" smtClean="0"/>
              <a:t>create_url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endParaRPr lang="ru-RU" dirty="0" smtClean="0"/>
          </a:p>
          <a:p>
            <a:pPr lvl="1">
              <a:buFont typeface="Wingdings"/>
              <a:buChar char="Ø"/>
            </a:pPr>
            <a:r>
              <a:rPr lang="ru-RU" dirty="0" smtClean="0"/>
              <a:t>добавьте аргументы позволяющие настраивать такие параметры метода </a:t>
            </a:r>
            <a:r>
              <a:rPr lang="en-US" dirty="0" smtClean="0"/>
              <a:t>API</a:t>
            </a:r>
            <a:r>
              <a:rPr lang="ru-RU" dirty="0" smtClean="0"/>
              <a:t> как </a:t>
            </a:r>
            <a:r>
              <a:rPr lang="en-US" dirty="0" smtClean="0"/>
              <a:t>count </a:t>
            </a:r>
            <a:r>
              <a:rPr lang="ru-RU" dirty="0" smtClean="0"/>
              <a:t>и</a:t>
            </a:r>
            <a:r>
              <a:rPr lang="en-US" dirty="0" smtClean="0"/>
              <a:t> offset</a:t>
            </a:r>
            <a:endParaRPr lang="ru-RU" dirty="0" smtClean="0"/>
          </a:p>
          <a:p>
            <a:pPr lvl="1">
              <a:buFont typeface="Wingdings"/>
              <a:buChar char="Ø"/>
            </a:pPr>
            <a:r>
              <a:rPr lang="ru-RU" dirty="0" smtClean="0"/>
              <a:t>создайте </a:t>
            </a:r>
            <a:r>
              <a:rPr lang="ru-RU" dirty="0" smtClean="0"/>
              <a:t>переменную с параметрами метода </a:t>
            </a:r>
            <a:r>
              <a:rPr lang="en-US" dirty="0" smtClean="0"/>
              <a:t>API</a:t>
            </a:r>
            <a:r>
              <a:rPr lang="ru-RU" dirty="0" smtClean="0"/>
              <a:t> для сбора данных со </a:t>
            </a:r>
            <a:r>
              <a:rPr lang="ru-RU" dirty="0" smtClean="0"/>
              <a:t>странички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Метод должен возвращал </a:t>
            </a:r>
            <a:r>
              <a:rPr lang="ru-RU" dirty="0" smtClean="0"/>
              <a:t>полную ссылку </a:t>
            </a:r>
            <a:r>
              <a:rPr lang="ru-RU" dirty="0" smtClean="0"/>
              <a:t>конкатенированную </a:t>
            </a:r>
            <a:r>
              <a:rPr lang="ru-RU" dirty="0" smtClean="0"/>
              <a:t>из раннее созданных </a:t>
            </a:r>
            <a:r>
              <a:rPr lang="ru-RU" dirty="0" smtClean="0"/>
              <a:t>переменных </a:t>
            </a:r>
            <a:r>
              <a:rPr lang="ru-RU" dirty="0" smtClean="0"/>
              <a:t>и аргументов</a:t>
            </a:r>
            <a:endParaRPr lang="ru-RU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В главном модуле </a:t>
            </a:r>
            <a:r>
              <a:rPr lang="en-US" dirty="0" smtClean="0"/>
              <a:t>main</a:t>
            </a:r>
            <a:r>
              <a:rPr lang="ru-RU" dirty="0" smtClean="0"/>
              <a:t> создайте бота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И вызовите его метод создающий полную ссылку (проверьте её)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ru-RU" dirty="0" smtClean="0"/>
          </a:p>
          <a:p>
            <a:r>
              <a:rPr lang="ru-RU" dirty="0" smtClean="0"/>
              <a:t>Коды </a:t>
            </a:r>
            <a:r>
              <a:rPr lang="ru-RU" dirty="0" smtClean="0"/>
              <a:t>ответа</a:t>
            </a:r>
          </a:p>
          <a:p>
            <a:r>
              <a:rPr lang="en-US" dirty="0" smtClean="0"/>
              <a:t>json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73271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main.py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него импортируйте:</a:t>
            </a:r>
            <a:r>
              <a:rPr lang="en-US" dirty="0" smtClean="0"/>
              <a:t> </a:t>
            </a:r>
            <a:r>
              <a:rPr lang="ru-RU" dirty="0" smtClean="0"/>
              <a:t>все из модуля </a:t>
            </a:r>
            <a:r>
              <a:rPr lang="en-US" dirty="0" smtClean="0"/>
              <a:t>support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 бота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с путем до вашего токена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хранящую сам токен (он должен прочитываться из файла, а не прописываться вручную)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хранящую </a:t>
            </a:r>
            <a:r>
              <a:rPr lang="en-US" dirty="0" smtClean="0"/>
              <a:t>id </a:t>
            </a:r>
            <a:r>
              <a:rPr lang="ru-RU" dirty="0" smtClean="0"/>
              <a:t>странички имеющей открытую стену (например </a:t>
            </a:r>
            <a:r>
              <a:rPr lang="en-US" dirty="0" smtClean="0"/>
              <a:t>id </a:t>
            </a:r>
            <a:r>
              <a:rPr lang="ru-RU" dirty="0" smtClean="0"/>
              <a:t>группы корунда - 44273004)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для работы с</a:t>
            </a:r>
            <a:r>
              <a:rPr lang="en-US" dirty="0" smtClean="0"/>
              <a:t> HTTP</a:t>
            </a:r>
            <a:r>
              <a:rPr lang="ru-RU" dirty="0" smtClean="0"/>
              <a:t>, </a:t>
            </a:r>
            <a:r>
              <a:rPr lang="en-US" dirty="0" smtClean="0"/>
              <a:t>API</a:t>
            </a:r>
            <a:r>
              <a:rPr lang="ru-RU" dirty="0" smtClean="0"/>
              <a:t> запросами.</a:t>
            </a:r>
          </a:p>
          <a:p>
            <a:r>
              <a:rPr lang="ru-RU" dirty="0" smtClean="0"/>
              <a:t>Не входит с стандартную библиотеку, по этому </a:t>
            </a:r>
            <a:r>
              <a:rPr lang="en-US" dirty="0" smtClean="0"/>
              <a:t>requests </a:t>
            </a:r>
            <a:r>
              <a:rPr lang="ru-RU" dirty="0" smtClean="0"/>
              <a:t>нужно устанавливать отдельно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для получения ответа по ссылке:</a:t>
            </a:r>
          </a:p>
          <a:p>
            <a:pPr lvl="1"/>
            <a:r>
              <a:rPr lang="ru-RU" dirty="0" smtClean="0"/>
              <a:t>500 – серверная ошибка</a:t>
            </a:r>
          </a:p>
          <a:p>
            <a:pPr lvl="1"/>
            <a:r>
              <a:rPr lang="ru-RU" dirty="0" smtClean="0"/>
              <a:t>400 – клиентская ошибка</a:t>
            </a:r>
          </a:p>
          <a:p>
            <a:pPr lvl="1"/>
            <a:r>
              <a:rPr lang="ru-RU" dirty="0" smtClean="0"/>
              <a:t>300 – перенаправление</a:t>
            </a:r>
          </a:p>
          <a:p>
            <a:pPr lvl="1"/>
            <a:r>
              <a:rPr lang="ru-RU" dirty="0" smtClean="0"/>
              <a:t>200 – успех</a:t>
            </a:r>
          </a:p>
          <a:p>
            <a:pPr lvl="1"/>
            <a:r>
              <a:rPr lang="ru-RU" dirty="0" smtClean="0"/>
              <a:t>100 - информация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Проверим код страницы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</a:t>
            </a:r>
            <a:r>
              <a:rPr lang="en-US" dirty="0" smtClean="0"/>
              <a:t>mport requests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requests.get(</a:t>
            </a:r>
            <a:r>
              <a:rPr lang="en-US" dirty="0" smtClean="0">
                <a:solidFill>
                  <a:schemeClr val="tx1"/>
                </a:solidFill>
              </a:rPr>
              <a:t>‘https</a:t>
            </a:r>
            <a:r>
              <a:rPr lang="en-US" dirty="0" smtClean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api.vk.com/method/wall.get?’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Если код 200 значит все в порядке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ru-RU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en-US" dirty="0" smtClean="0">
                <a:solidFill>
                  <a:schemeClr val="tx1"/>
                </a:solidFill>
              </a:rPr>
              <a:t>json() </a:t>
            </a: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 smtClean="0">
                <a:solidFill>
                  <a:schemeClr val="tx1"/>
                </a:solidFill>
              </a:rPr>
              <a:t>получения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ответа в формате </a:t>
            </a:r>
            <a:r>
              <a:rPr lang="en-US" dirty="0" smtClean="0">
                <a:solidFill>
                  <a:schemeClr val="tx1"/>
                </a:solidFill>
              </a:rPr>
              <a:t>json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request.get(‘</a:t>
            </a:r>
            <a:r>
              <a:rPr lang="en-US" dirty="0" smtClean="0">
                <a:solidFill>
                  <a:schemeClr val="tx1"/>
                </a:solidFill>
              </a:rPr>
              <a:t>https</a:t>
            </a:r>
            <a:r>
              <a:rPr lang="en-US" dirty="0" smtClean="0">
                <a:solidFill>
                  <a:schemeClr val="tx1"/>
                </a:solidFill>
              </a:rPr>
              <a:t>://api.vk.com/method/wall.get?’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.json()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253"/>
          </a:xfrm>
        </p:spPr>
        <p:txBody>
          <a:bodyPr/>
          <a:lstStyle/>
          <a:p>
            <a:r>
              <a:rPr lang="ru-RU" dirty="0" smtClean="0"/>
              <a:t>Результат </a:t>
            </a:r>
            <a:r>
              <a:rPr lang="en-US" dirty="0" smtClean="0"/>
              <a:t>json 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49238"/>
            <a:ext cx="8596668" cy="50982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“error”</a:t>
            </a:r>
            <a:r>
              <a:rPr lang="en-US" dirty="0" smtClean="0"/>
              <a:t>: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“error_code”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“error_msg”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“User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authorization failed: no access_token passed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.”</a:t>
            </a:r>
            <a:r>
              <a:rPr lang="en-US" dirty="0" smtClean="0"/>
              <a:t>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C000"/>
                </a:solidFill>
              </a:rPr>
              <a:t>“request_params”</a:t>
            </a:r>
            <a:r>
              <a:rPr lang="en-US" dirty="0" smtClean="0"/>
              <a:t>: [</a:t>
            </a:r>
          </a:p>
          <a:p>
            <a:pPr>
              <a:buNone/>
            </a:pPr>
            <a:r>
              <a:rPr lang="en-US" dirty="0" smtClean="0"/>
              <a:t>      {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“key”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“method”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“value”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“wall.get”</a:t>
            </a:r>
            <a:r>
              <a:rPr lang="ru-RU" dirty="0" smtClean="0"/>
              <a:t> </a:t>
            </a:r>
            <a:r>
              <a:rPr lang="en-US" dirty="0" smtClean="0"/>
              <a:t>},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{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“key”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“oauth”</a:t>
            </a:r>
            <a:r>
              <a:rPr lang="en-US" dirty="0" smtClean="0"/>
              <a:t>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“value”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“1”</a:t>
            </a: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] </a:t>
            </a:r>
            <a:r>
              <a:rPr lang="en-US" dirty="0" smtClean="0">
                <a:solidFill>
                  <a:srgbClr val="FFC000"/>
                </a:solidFill>
              </a:rPr>
              <a:t>#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request_params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} </a:t>
            </a:r>
            <a:r>
              <a:rPr lang="en-US" dirty="0" smtClean="0">
                <a:solidFill>
                  <a:srgbClr val="00B0F0"/>
                </a:solidFill>
              </a:rPr>
              <a:t>#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error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Заметно, </a:t>
            </a:r>
            <a:r>
              <a:rPr lang="ru-RU" dirty="0" smtClean="0"/>
              <a:t>что </a:t>
            </a:r>
            <a:r>
              <a:rPr lang="en-US" dirty="0" smtClean="0"/>
              <a:t>json </a:t>
            </a:r>
            <a:r>
              <a:rPr lang="ru-RU" dirty="0" smtClean="0"/>
              <a:t>выглядит как</a:t>
            </a:r>
            <a:r>
              <a:rPr lang="en-US" dirty="0" smtClean="0"/>
              <a:t> </a:t>
            </a:r>
            <a:r>
              <a:rPr lang="ru-RU" dirty="0" smtClean="0"/>
              <a:t>уже знакомый нам </a:t>
            </a:r>
            <a:r>
              <a:rPr lang="en-US" dirty="0" smtClean="0"/>
              <a:t>dict</a:t>
            </a:r>
            <a:r>
              <a:rPr lang="ru-RU" dirty="0" smtClean="0"/>
              <a:t>, то</a:t>
            </a:r>
            <a:r>
              <a:rPr lang="en-US" dirty="0" smtClean="0"/>
              <a:t> </a:t>
            </a:r>
            <a:r>
              <a:rPr lang="ru-RU" dirty="0" smtClean="0"/>
              <a:t>есть:</a:t>
            </a:r>
          </a:p>
          <a:p>
            <a:pPr>
              <a:buNone/>
            </a:pPr>
            <a:r>
              <a:rPr lang="en-US" dirty="0" smtClean="0"/>
              <a:t>{‘</a:t>
            </a:r>
            <a:r>
              <a:rPr lang="ru-RU" dirty="0" smtClean="0"/>
              <a:t>ключ</a:t>
            </a:r>
            <a:r>
              <a:rPr lang="en-US" dirty="0" smtClean="0"/>
              <a:t>’</a:t>
            </a:r>
            <a:r>
              <a:rPr lang="ru-RU" dirty="0" smtClean="0"/>
              <a:t>: </a:t>
            </a:r>
            <a:r>
              <a:rPr lang="en-US" dirty="0" smtClean="0"/>
              <a:t>‘</a:t>
            </a:r>
            <a:r>
              <a:rPr lang="ru-RU" dirty="0" smtClean="0"/>
              <a:t>значение</a:t>
            </a:r>
            <a:r>
              <a:rPr lang="en-US" dirty="0" smtClean="0"/>
              <a:t>’}</a:t>
            </a:r>
            <a:endParaRPr lang="ru-RU" dirty="0" smtClean="0"/>
          </a:p>
          <a:p>
            <a:pPr lvl="1">
              <a:buFont typeface="Wingdings"/>
              <a:buChar char="Ø"/>
            </a:pPr>
            <a:r>
              <a:rPr lang="ru-RU" dirty="0" smtClean="0"/>
              <a:t>Вытащите сообщение ошибки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Вытащите значение </a:t>
            </a:r>
            <a:r>
              <a:rPr lang="ru-RU" dirty="0" smtClean="0"/>
              <a:t>метода</a:t>
            </a:r>
            <a:r>
              <a:rPr lang="en-US" dirty="0" smtClean="0"/>
              <a:t> </a:t>
            </a:r>
            <a:r>
              <a:rPr lang="ru-RU" dirty="0" smtClean="0"/>
              <a:t>который мы подаем</a:t>
            </a:r>
            <a:endParaRPr lang="ru-RU" dirty="0" smtClean="0"/>
          </a:p>
          <a:p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В модуле </a:t>
            </a:r>
            <a:r>
              <a:rPr lang="en-US" dirty="0" smtClean="0"/>
              <a:t>support </a:t>
            </a:r>
            <a:r>
              <a:rPr lang="ru-RU" dirty="0" smtClean="0"/>
              <a:t>создайте функцию, </a:t>
            </a:r>
            <a:r>
              <a:rPr lang="en-US" dirty="0" smtClean="0"/>
              <a:t>get_data()</a:t>
            </a:r>
            <a:endParaRPr lang="ru-RU" dirty="0" smtClean="0"/>
          </a:p>
          <a:p>
            <a:pPr lvl="1">
              <a:buFont typeface="Wingdings"/>
              <a:buChar char="Ø"/>
            </a:pPr>
            <a:r>
              <a:rPr lang="ru-RU" dirty="0" smtClean="0"/>
              <a:t>В аргументе фу</a:t>
            </a:r>
            <a:r>
              <a:rPr lang="ru-RU" dirty="0" smtClean="0"/>
              <a:t>н</a:t>
            </a:r>
            <a:r>
              <a:rPr lang="ru-RU" dirty="0" smtClean="0"/>
              <a:t>кция должна принимать </a:t>
            </a:r>
            <a:r>
              <a:rPr lang="en-US" dirty="0" smtClean="0"/>
              <a:t>url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В теле функция должна</a:t>
            </a:r>
            <a:r>
              <a:rPr lang="en-US" dirty="0" smtClean="0"/>
              <a:t> </a:t>
            </a:r>
            <a:r>
              <a:rPr lang="ru-RU" dirty="0" smtClean="0"/>
              <a:t>вытягивать </a:t>
            </a:r>
            <a:r>
              <a:rPr lang="en-US" dirty="0" smtClean="0"/>
              <a:t>json </a:t>
            </a:r>
            <a:r>
              <a:rPr lang="ru-RU" dirty="0" smtClean="0"/>
              <a:t>ответ через </a:t>
            </a:r>
            <a:r>
              <a:rPr lang="en-US" dirty="0" smtClean="0"/>
              <a:t>url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3710</TotalTime>
  <Words>445</Words>
  <Application>Microsoft Office PowerPoint</Application>
  <PresentationFormat>Произвольный</PresentationFormat>
  <Paragraphs>69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Аспект</vt:lpstr>
      <vt:lpstr>ООП в Python</vt:lpstr>
      <vt:lpstr>План</vt:lpstr>
      <vt:lpstr>Задание</vt:lpstr>
      <vt:lpstr>requests</vt:lpstr>
      <vt:lpstr>get()</vt:lpstr>
      <vt:lpstr>Проверим код страницы</vt:lpstr>
      <vt:lpstr>json()</vt:lpstr>
      <vt:lpstr>Результат json запроса</vt:lpstr>
      <vt:lpstr>Задание</vt:lpstr>
      <vt:lpstr>Параметры метода для API</vt:lpstr>
      <vt:lpstr>Задание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1013</cp:revision>
  <dcterms:created xsi:type="dcterms:W3CDTF">2020-07-29T06:37:30Z</dcterms:created>
  <dcterms:modified xsi:type="dcterms:W3CDTF">2021-01-14T11:32:56Z</dcterms:modified>
</cp:coreProperties>
</file>