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26" r:id="rId3"/>
    <p:sldId id="320" r:id="rId4"/>
    <p:sldId id="322" r:id="rId5"/>
    <p:sldId id="323" r:id="rId6"/>
    <p:sldId id="324" r:id="rId7"/>
    <p:sldId id="325" r:id="rId8"/>
    <p:sldId id="327" r:id="rId9"/>
    <p:sldId id="328" r:id="rId10"/>
    <p:sldId id="329" r:id="rId11"/>
    <p:sldId id="33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ru-RU" dirty="0" smtClean="0"/>
              <a:t>б</a:t>
            </a:r>
            <a:r>
              <a:rPr lang="ru-RU" dirty="0" smtClean="0"/>
              <a:t>азы данных - </a:t>
            </a:r>
            <a:r>
              <a:rPr lang="en-US" dirty="0" smtClean="0"/>
              <a:t>pandas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помощи системы управления пакетов для </a:t>
            </a:r>
            <a:r>
              <a:rPr lang="en-US" dirty="0" smtClean="0"/>
              <a:t>python pip</a:t>
            </a:r>
          </a:p>
          <a:p>
            <a:r>
              <a:rPr lang="ru-RU" dirty="0" smtClean="0"/>
              <a:t>В терминате </a:t>
            </a:r>
            <a:r>
              <a:rPr lang="en-US" dirty="0" smtClean="0"/>
              <a:t>pycharm </a:t>
            </a:r>
            <a:r>
              <a:rPr lang="ru-RU" dirty="0" smtClean="0"/>
              <a:t>набрать: </a:t>
            </a:r>
            <a:r>
              <a:rPr lang="en-US" dirty="0" smtClean="0"/>
              <a:t>pip install pandas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ручную</a:t>
            </a:r>
            <a:endParaRPr lang="en-US" dirty="0" smtClean="0"/>
          </a:p>
          <a:p>
            <a:r>
              <a:rPr lang="en-US" dirty="0" smtClean="0"/>
              <a:t>File -&gt; Settings -&gt; Project:</a:t>
            </a:r>
            <a:r>
              <a:rPr lang="ru-RU" dirty="0" smtClean="0"/>
              <a:t> имя проекта </a:t>
            </a:r>
            <a:r>
              <a:rPr lang="en-US" dirty="0" smtClean="0"/>
              <a:t>-&gt; Python Interpreter -&gt; + -&gt; </a:t>
            </a:r>
            <a:r>
              <a:rPr lang="ru-RU" dirty="0" smtClean="0"/>
              <a:t>в строке поиска найти </a:t>
            </a:r>
            <a:r>
              <a:rPr lang="en-US" dirty="0" smtClean="0"/>
              <a:t>pandas -&gt; </a:t>
            </a:r>
            <a:r>
              <a:rPr lang="ru-RU" dirty="0" smtClean="0"/>
              <a:t>выбрать –</a:t>
            </a:r>
            <a:r>
              <a:rPr lang="en-US" dirty="0" smtClean="0"/>
              <a:t>&gt; Install Package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Прокладка пути для работы </a:t>
            </a:r>
            <a:r>
              <a:rPr lang="en-US" dirty="0" smtClean="0"/>
              <a:t>pip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2 </a:t>
            </a:r>
            <a:r>
              <a:rPr lang="ru-RU" dirty="0" smtClean="0"/>
              <a:t>на «Мой компьютер»</a:t>
            </a:r>
            <a:r>
              <a:rPr lang="en-US" dirty="0" smtClean="0"/>
              <a:t> -&gt; </a:t>
            </a:r>
            <a:r>
              <a:rPr lang="ru-RU" dirty="0" smtClean="0"/>
              <a:t>свойства -</a:t>
            </a:r>
            <a:r>
              <a:rPr lang="en-US" dirty="0" smtClean="0"/>
              <a:t>&gt;</a:t>
            </a:r>
            <a:r>
              <a:rPr lang="ru-RU" dirty="0" smtClean="0"/>
              <a:t> дополнительные параметры системы -</a:t>
            </a:r>
            <a:r>
              <a:rPr lang="en-US" dirty="0" smtClean="0"/>
              <a:t>&gt; </a:t>
            </a:r>
            <a:r>
              <a:rPr lang="ru-RU" dirty="0" smtClean="0"/>
              <a:t>Параметры среды -</a:t>
            </a:r>
            <a:r>
              <a:rPr lang="en-US" dirty="0" smtClean="0"/>
              <a:t>&gt; </a:t>
            </a:r>
            <a:r>
              <a:rPr lang="ru-RU" dirty="0" smtClean="0"/>
              <a:t>Системные переменные -</a:t>
            </a:r>
            <a:r>
              <a:rPr lang="en-US" dirty="0" smtClean="0"/>
              <a:t>&gt; Path -&gt;</a:t>
            </a:r>
            <a:r>
              <a:rPr lang="ru-RU" dirty="0" smtClean="0"/>
              <a:t> создать -</a:t>
            </a:r>
            <a:r>
              <a:rPr lang="en-US" dirty="0" smtClean="0"/>
              <a:t>&gt;</a:t>
            </a:r>
            <a:r>
              <a:rPr lang="ru-RU" dirty="0" smtClean="0"/>
              <a:t> вставить туда полный путь до папки с </a:t>
            </a:r>
            <a:r>
              <a:rPr lang="en-US" dirty="0" smtClean="0"/>
              <a:t>pip (</a:t>
            </a:r>
            <a:r>
              <a:rPr lang="ru-RU" dirty="0" smtClean="0"/>
              <a:t>конец пути должен быть папкой </a:t>
            </a:r>
            <a:r>
              <a:rPr lang="ru-RU" smtClean="0"/>
              <a:t>с именем </a:t>
            </a:r>
            <a:r>
              <a:rPr lang="en-US" smtClean="0"/>
              <a:t>Scripts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Словари</a:t>
            </a:r>
          </a:p>
          <a:p>
            <a:r>
              <a:rPr lang="ru-RU" dirty="0" smtClean="0"/>
              <a:t>Действия со словарем</a:t>
            </a:r>
          </a:p>
          <a:p>
            <a:r>
              <a:rPr lang="en-US" dirty="0" smtClean="0"/>
              <a:t>d</a:t>
            </a:r>
            <a:r>
              <a:rPr lang="en-US" dirty="0" smtClean="0"/>
              <a:t>el, in</a:t>
            </a:r>
            <a:endParaRPr lang="ru-RU" dirty="0" smtClean="0"/>
          </a:p>
          <a:p>
            <a:r>
              <a:rPr lang="en-US" dirty="0" smtClean="0"/>
              <a:t>g</a:t>
            </a:r>
            <a:r>
              <a:rPr lang="en-US" dirty="0" smtClean="0"/>
              <a:t>et()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Back_end </a:t>
            </a:r>
            <a:r>
              <a:rPr lang="ru-RU" sz="3200" dirty="0" smtClean="0"/>
              <a:t>/</a:t>
            </a:r>
            <a:r>
              <a:rPr lang="en-US" sz="3200" dirty="0" smtClean="0"/>
              <a:t> </a:t>
            </a:r>
            <a:r>
              <a:rPr lang="ru-RU" sz="3200" dirty="0"/>
              <a:t>функции </a:t>
            </a:r>
            <a:r>
              <a:rPr lang="ru-RU" sz="3200" dirty="0" smtClean="0"/>
              <a:t>обработки данных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 smtClean="0"/>
              <a:t> collect_data():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“““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вытаскивает данные и складывает в базу данных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”””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пустой словарь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data = {}	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будем писать всю логику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63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 - </a:t>
            </a:r>
            <a:r>
              <a:rPr lang="en-US" dirty="0" smtClean="0"/>
              <a:t>dict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362974"/>
            <a:ext cx="8596668" cy="5170029"/>
          </a:xfrm>
        </p:spPr>
        <p:txBody>
          <a:bodyPr>
            <a:normAutofit fontScale="85000" lnSpcReduction="10000"/>
          </a:bodyPr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Является основной структурой для некоторых баз данных типа </a:t>
            </a:r>
            <a:r>
              <a:rPr lang="en-US" dirty="0" smtClean="0">
                <a:solidFill>
                  <a:schemeClr val="tx1"/>
                </a:solidFill>
              </a:rPr>
              <a:t>MongoDB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en-US" dirty="0" smtClean="0">
                <a:solidFill>
                  <a:schemeClr val="tx1"/>
                </a:solidFill>
              </a:rPr>
              <a:t> pandas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dictinary = {‘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dirty="0" smtClean="0"/>
              <a:t>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или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dictinary = {</a:t>
            </a:r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value1</a:t>
            </a:r>
            <a:r>
              <a:rPr lang="en-US" dirty="0" smtClean="0"/>
              <a:t>’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key2</a:t>
            </a:r>
            <a:r>
              <a:rPr lang="en-US" dirty="0" smtClean="0"/>
              <a:t>’: 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value2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получение значения по ключу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’]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alue1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49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</a:t>
            </a:r>
            <a:r>
              <a:rPr lang="en-US" sz="3200" dirty="0" smtClean="0"/>
              <a:t>dict</a:t>
            </a:r>
            <a:r>
              <a:rPr lang="ru-RU" sz="3200" dirty="0" smtClean="0"/>
              <a:t> – </a:t>
            </a:r>
            <a:r>
              <a:rPr lang="en-US" sz="3200" dirty="0" smtClean="0"/>
              <a:t>keys(), values(), items()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54227"/>
            <a:ext cx="8596668" cy="51448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списка ключей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ictinary.keys()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dict_keys</a:t>
            </a:r>
            <a:r>
              <a:rPr lang="en-US" dirty="0" smtClean="0">
                <a:solidFill>
                  <a:schemeClr val="tx1"/>
                </a:solidFill>
              </a:rPr>
              <a:t>([‘</a:t>
            </a:r>
            <a:r>
              <a:rPr lang="en-US" dirty="0" smtClean="0">
                <a:solidFill>
                  <a:schemeClr val="tx1"/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’, </a:t>
            </a:r>
            <a:r>
              <a:rPr lang="en-US" dirty="0" smtClean="0">
                <a:solidFill>
                  <a:schemeClr val="tx1"/>
                </a:solidFill>
              </a:rPr>
              <a:t>‘key2</a:t>
            </a:r>
            <a:r>
              <a:rPr lang="en-US" dirty="0" smtClean="0">
                <a:solidFill>
                  <a:schemeClr val="tx1"/>
                </a:solidFill>
              </a:rPr>
              <a:t>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списка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значений</a:t>
            </a:r>
            <a:endParaRPr lang="ru-RU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dictinary.values()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dict_values</a:t>
            </a:r>
            <a:r>
              <a:rPr lang="en-US" dirty="0" smtClean="0">
                <a:solidFill>
                  <a:schemeClr val="tx1"/>
                </a:solidFill>
              </a:rPr>
              <a:t>([</a:t>
            </a:r>
            <a:r>
              <a:rPr lang="en-US" dirty="0" smtClean="0">
                <a:solidFill>
                  <a:schemeClr val="tx1"/>
                </a:solidFill>
              </a:rPr>
              <a:t>‘value1’, </a:t>
            </a:r>
            <a:r>
              <a:rPr lang="en-US" dirty="0" smtClean="0">
                <a:solidFill>
                  <a:schemeClr val="tx1"/>
                </a:solidFill>
              </a:rPr>
              <a:t>‘value2’])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функция получения пары: ключ - значение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dictinary.items()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dict_items([(‘key1’, ‘value1’), (‘key2’, ‘value2’)])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4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Действия с</a:t>
            </a:r>
            <a:r>
              <a:rPr lang="en-US" sz="3200" dirty="0" smtClean="0"/>
              <a:t> </a:t>
            </a:r>
            <a:r>
              <a:rPr lang="en-US" sz="3200" dirty="0" smtClean="0"/>
              <a:t>dict</a:t>
            </a:r>
            <a:r>
              <a:rPr lang="ru-RU" sz="3200" dirty="0" smtClean="0"/>
              <a:t> – добавление, перезапись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53378"/>
            <a:ext cx="8596668" cy="5100810"/>
          </a:xfrm>
        </p:spPr>
        <p:txBody>
          <a:bodyPr>
            <a:normAutofit fontScale="92500" lnSpcReduction="2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dict </a:t>
            </a:r>
            <a:r>
              <a:rPr lang="ru-RU" dirty="0" smtClean="0">
                <a:solidFill>
                  <a:schemeClr val="tx1"/>
                </a:solidFill>
              </a:rPr>
              <a:t>имеет структуру данных в которой могут быть только УНИКАЛЬНЫЕ ключи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добавление в словарь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2.72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2.72</a:t>
            </a: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перезапись значения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dictinary[‘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another_key</a:t>
            </a:r>
            <a:r>
              <a:rPr lang="en-US" dirty="0" smtClean="0">
                <a:solidFill>
                  <a:schemeClr val="tx1"/>
                </a:solidFill>
              </a:rPr>
              <a:t>’] =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False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smtClean="0">
                <a:solidFill>
                  <a:schemeClr val="tx1"/>
                </a:solidFill>
              </a:rPr>
              <a:t>key1’: ‘value1’, ‘key2’: ‘value2’, ‘another_key’: False</a:t>
            </a:r>
            <a:r>
              <a:rPr lang="en-US" dirty="0" smtClean="0"/>
              <a:t>}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95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del, in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52531"/>
            <a:ext cx="8596668" cy="49294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del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оператор </a:t>
            </a:r>
            <a:r>
              <a:rPr lang="ru-RU" dirty="0" smtClean="0">
                <a:solidFill>
                  <a:schemeClr val="tx1"/>
                </a:solidFill>
              </a:rPr>
              <a:t>удаления, удаляет объект по индексу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del</a:t>
            </a:r>
            <a:r>
              <a:rPr lang="en-US" dirty="0" smtClean="0"/>
              <a:t> </a:t>
            </a:r>
            <a:r>
              <a:rPr lang="en-US" dirty="0" smtClean="0"/>
              <a:t>dictinary</a:t>
            </a:r>
            <a:r>
              <a:rPr lang="en-US" dirty="0" smtClean="0"/>
              <a:t>[‘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 smtClean="0"/>
              <a:t>’]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здесь удаляем ключ и его значение, при этом 					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обращаемся к ключу как к индексу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вызов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{‘key1’: ‘value1’,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tx1"/>
                </a:solidFill>
              </a:rPr>
              <a:t>another_key’: False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Font typeface="Wingdings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– </a:t>
            </a:r>
            <a:r>
              <a:rPr lang="ru-RU" dirty="0" smtClean="0">
                <a:solidFill>
                  <a:schemeClr val="tx1"/>
                </a:solidFill>
              </a:rPr>
              <a:t>оператор поиска ищет меньший объект в более крупном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key1</a:t>
            </a:r>
            <a:r>
              <a:rPr lang="en-US" dirty="0" smtClean="0">
                <a:solidFill>
                  <a:schemeClr val="tx1"/>
                </a:solidFill>
              </a:rPr>
              <a:t>’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dictinary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результат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Создайте словарь с ключами: </a:t>
            </a:r>
            <a:r>
              <a:rPr lang="en-US" dirty="0" smtClean="0"/>
              <a:t>name, age, height, education - </a:t>
            </a:r>
            <a:r>
              <a:rPr lang="ru-RU" dirty="0" smtClean="0"/>
              <a:t>заполненные значениями </a:t>
            </a:r>
            <a:r>
              <a:rPr lang="en-US" dirty="0" smtClean="0"/>
              <a:t>None</a:t>
            </a:r>
          </a:p>
          <a:p>
            <a:r>
              <a:rPr lang="ru-RU" dirty="0" smtClean="0"/>
              <a:t>Затем через консоль заполните ключи своими данными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dirty="0" smtClean="0"/>
              <a:t>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Функция вытягивающая значение из объектов </a:t>
            </a:r>
            <a:r>
              <a:rPr lang="en-US" dirty="0" smtClean="0"/>
              <a:t>tkinter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name </a:t>
            </a:r>
            <a:r>
              <a:rPr lang="en-US" dirty="0" smtClean="0"/>
              <a:t>= ent_name.get()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имя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data</a:t>
            </a:r>
            <a:r>
              <a:rPr lang="en-US" dirty="0" smtClean="0"/>
              <a:t>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ФИО</a:t>
            </a:r>
            <a:r>
              <a:rPr lang="ru-RU" dirty="0" smtClean="0"/>
              <a:t>'] = </a:t>
            </a:r>
            <a:r>
              <a:rPr lang="en-US" dirty="0" smtClean="0"/>
              <a:t>name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b_date = ent_b_date.get()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достаем дату рождения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data['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 рождения</a:t>
            </a:r>
            <a:r>
              <a:rPr lang="ru-RU" dirty="0" smtClean="0"/>
              <a:t>'] = </a:t>
            </a:r>
            <a:r>
              <a:rPr lang="en-US" dirty="0" smtClean="0"/>
              <a:t>b_date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записываем в словарь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1771</TotalTime>
  <Words>377</Words>
  <Application>Microsoft Office PowerPoint</Application>
  <PresentationFormat>Произвольный</PresentationFormat>
  <Paragraphs>95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Программа – регистрационный лист - Backend</vt:lpstr>
      <vt:lpstr>План</vt:lpstr>
      <vt:lpstr>Back_end / функции обработки данных</vt:lpstr>
      <vt:lpstr>Словари - dict</vt:lpstr>
      <vt:lpstr>Действия с dict – keys(), values(), items()</vt:lpstr>
      <vt:lpstr>Действия с dict – добавление, перезапись</vt:lpstr>
      <vt:lpstr>del, in</vt:lpstr>
      <vt:lpstr>Задание</vt:lpstr>
      <vt:lpstr>get()</vt:lpstr>
      <vt:lpstr>Установка базы данных - pandas</vt:lpstr>
      <vt:lpstr>Прокладка пути для работы pip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612</cp:revision>
  <dcterms:created xsi:type="dcterms:W3CDTF">2020-07-29T06:37:30Z</dcterms:created>
  <dcterms:modified xsi:type="dcterms:W3CDTF">2020-10-24T12:30:47Z</dcterms:modified>
</cp:coreProperties>
</file>