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16" r:id="rId3"/>
    <p:sldId id="329" r:id="rId4"/>
    <p:sldId id="330" r:id="rId5"/>
    <p:sldId id="332" r:id="rId6"/>
    <p:sldId id="333" r:id="rId7"/>
    <p:sldId id="334" r:id="rId8"/>
    <p:sldId id="337" r:id="rId9"/>
    <p:sldId id="336" r:id="rId10"/>
    <p:sldId id="338" r:id="rId11"/>
    <p:sldId id="33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  <a:srgbClr val="CC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Здесь стало заметно, что есть параметры, которые </a:t>
            </a:r>
            <a:r>
              <a:rPr lang="ru-RU" dirty="0" smtClean="0"/>
              <a:t>повторяются как в методе </a:t>
            </a:r>
            <a:r>
              <a:rPr lang="en-US" dirty="0" smtClean="0"/>
              <a:t>get_data, </a:t>
            </a:r>
            <a:r>
              <a:rPr lang="ru-RU" dirty="0" smtClean="0"/>
              <a:t>так и в методе </a:t>
            </a:r>
            <a:r>
              <a:rPr lang="en-US" dirty="0" smtClean="0"/>
              <a:t>like</a:t>
            </a:r>
            <a:endParaRPr lang="ru-RU" dirty="0" smtClean="0"/>
          </a:p>
          <a:p>
            <a:r>
              <a:rPr lang="ru-RU" dirty="0" smtClean="0"/>
              <a:t>Сформиру</a:t>
            </a:r>
            <a:r>
              <a:rPr lang="ru-RU" dirty="0" smtClean="0"/>
              <a:t>йте</a:t>
            </a:r>
            <a:r>
              <a:rPr lang="ru-RU" dirty="0" smtClean="0"/>
              <a:t> </a:t>
            </a:r>
            <a:r>
              <a:rPr lang="ru-RU" dirty="0" smtClean="0"/>
              <a:t>из них переменную </a:t>
            </a:r>
            <a:r>
              <a:rPr lang="en-US" dirty="0" err="1" smtClean="0"/>
              <a:t>base_params</a:t>
            </a:r>
            <a:r>
              <a:rPr lang="ru-RU" dirty="0" smtClean="0"/>
              <a:t> </a:t>
            </a:r>
            <a:r>
              <a:rPr lang="ru-RU" dirty="0" smtClean="0"/>
              <a:t>которая будет находиться в методе </a:t>
            </a:r>
            <a:r>
              <a:rPr lang="en-US" dirty="0" smtClean="0"/>
              <a:t>__init__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Улучшите метод </a:t>
            </a:r>
            <a:r>
              <a:rPr lang="en-US" dirty="0" smtClean="0"/>
              <a:t>like:</a:t>
            </a:r>
          </a:p>
          <a:p>
            <a:pPr lvl="1"/>
            <a:r>
              <a:rPr lang="ru-RU" dirty="0" smtClean="0"/>
              <a:t>Добавьте условие при котором бот не будет лайкать пост если у него уже стоит </a:t>
            </a:r>
            <a:r>
              <a:rPr lang="ru-RU" dirty="0" err="1" smtClean="0"/>
              <a:t>лайк</a:t>
            </a:r>
            <a:endParaRPr lang="ru-RU" dirty="0" smtClean="0"/>
          </a:p>
          <a:p>
            <a:pPr lvl="1"/>
            <a:r>
              <a:rPr lang="ru-RU" dirty="0" smtClean="0"/>
              <a:t>Сделайте так, что бы метод возвращал число постов</a:t>
            </a:r>
            <a:r>
              <a:rPr lang="ru-RU" smtClean="0"/>
              <a:t>, которые </a:t>
            </a:r>
            <a:r>
              <a:rPr lang="ru-RU" dirty="0" smtClean="0"/>
              <a:t>он </a:t>
            </a:r>
            <a:r>
              <a:rPr lang="ru-RU" dirty="0" err="1" smtClean="0"/>
              <a:t>лайкнул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ru-RU" dirty="0" smtClean="0"/>
          </a:p>
          <a:p>
            <a:r>
              <a:rPr lang="ru-RU" dirty="0" smtClean="0"/>
              <a:t>Коды ответа</a:t>
            </a:r>
          </a:p>
          <a:p>
            <a:r>
              <a:rPr lang="en-US" dirty="0" smtClean="0"/>
              <a:t>json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781"/>
          </a:xfrm>
        </p:spPr>
        <p:txBody>
          <a:bodyPr/>
          <a:lstStyle/>
          <a:p>
            <a:r>
              <a:rPr lang="ru-RU" dirty="0" smtClean="0"/>
              <a:t>Общая информация о </a:t>
            </a:r>
            <a:r>
              <a:rPr lang="en-US" dirty="0" smtClean="0"/>
              <a:t>json </a:t>
            </a:r>
            <a:r>
              <a:rPr lang="ru-RU" dirty="0" smtClean="0"/>
              <a:t>ответах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027208"/>
            <a:ext cx="8596668" cy="4408098"/>
          </a:xfrm>
        </p:spPr>
        <p:txBody>
          <a:bodyPr/>
          <a:lstStyle/>
          <a:p>
            <a:r>
              <a:rPr lang="ru-RU" dirty="0" smtClean="0"/>
              <a:t>Иногда </a:t>
            </a:r>
            <a:r>
              <a:rPr lang="en-US" dirty="0" smtClean="0"/>
              <a:t>Json </a:t>
            </a:r>
            <a:r>
              <a:rPr lang="ru-RU" dirty="0" smtClean="0"/>
              <a:t>ответы выглядят на первый взгляд сложно, но по сути они представляют собой древо из информации.</a:t>
            </a:r>
          </a:p>
          <a:p>
            <a:r>
              <a:rPr lang="ru-RU" dirty="0" smtClean="0"/>
              <a:t>А это значит, что если знать что искать, то задача упрощается.</a:t>
            </a:r>
          </a:p>
          <a:p>
            <a:r>
              <a:rPr lang="ru-RU" dirty="0" smtClean="0"/>
              <a:t>Так же нужно понимать, что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предоставляет только открытую информацию - то что пользователи скрывают от посторонних, не будет возвращаться в ответе.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5517"/>
          </a:xfrm>
        </p:spPr>
        <p:txBody>
          <a:bodyPr/>
          <a:lstStyle/>
          <a:p>
            <a:r>
              <a:rPr lang="ru-RU" dirty="0" smtClean="0"/>
              <a:t>Вывод </a:t>
            </a:r>
            <a:r>
              <a:rPr lang="en-US" dirty="0" smtClean="0"/>
              <a:t>json </a:t>
            </a:r>
            <a:r>
              <a:rPr lang="ru-RU" dirty="0" smtClean="0"/>
              <a:t>в консоль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536166"/>
            <a:ext cx="8596668" cy="2260121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Для нашего бота нам нужен </a:t>
            </a:r>
            <a:r>
              <a:rPr lang="en-US" dirty="0" smtClean="0"/>
              <a:t>id </a:t>
            </a:r>
            <a:r>
              <a:rPr lang="ru-RU" dirty="0" smtClean="0"/>
              <a:t>целевого объекта, на данном этапе – это послы со стены </a:t>
            </a:r>
            <a:r>
              <a:rPr lang="en-US" dirty="0" err="1" smtClean="0"/>
              <a:t>vk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Давайте запросим 1 пост со стены, что бы его изучить, для этого вызовем метод бота </a:t>
            </a:r>
            <a:r>
              <a:rPr lang="en-US" dirty="0" smtClean="0"/>
              <a:t>create_url</a:t>
            </a:r>
            <a:r>
              <a:rPr lang="ru-RU" dirty="0" smtClean="0"/>
              <a:t> – и в аргументе </a:t>
            </a:r>
            <a:r>
              <a:rPr lang="en-US" dirty="0" smtClean="0"/>
              <a:t>count </a:t>
            </a:r>
            <a:r>
              <a:rPr lang="ru-RU" dirty="0" smtClean="0"/>
              <a:t>поставим 1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Затем передадим переменную с получившейся ссылкой в </a:t>
            </a:r>
            <a:r>
              <a:rPr lang="en-US" dirty="0" smtClean="0"/>
              <a:t>get_data()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5298"/>
          </a:xfrm>
        </p:spPr>
        <p:txBody>
          <a:bodyPr/>
          <a:lstStyle/>
          <a:p>
            <a:r>
              <a:rPr lang="ru-RU" dirty="0" smtClean="0"/>
              <a:t>Поиск путей в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Перед нами разворачивается следующая транскрипция: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Первая ветвь: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response</a:t>
            </a:r>
            <a:r>
              <a:rPr lang="en-US" dirty="0" smtClean="0"/>
              <a:t> – </a:t>
            </a:r>
            <a:r>
              <a:rPr lang="ru-RU" dirty="0" smtClean="0"/>
              <a:t>содержит в себе все содержимое ответа</a:t>
            </a:r>
            <a:r>
              <a:rPr lang="en-US" dirty="0" smtClean="0"/>
              <a:t>, </a:t>
            </a:r>
            <a:r>
              <a:rPr lang="ru-RU" dirty="0" smtClean="0"/>
              <a:t>проходим по нему. Больше здесь никаких путей нет.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Далее идёт 2 ветви: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 smtClean="0"/>
              <a:t> – </a:t>
            </a:r>
            <a:r>
              <a:rPr lang="ru-RU" dirty="0" smtClean="0"/>
              <a:t>	какие то количественные данные, они нам не нужны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items</a:t>
            </a:r>
            <a:r>
              <a:rPr lang="en-US" dirty="0" smtClean="0"/>
              <a:t> – </a:t>
            </a:r>
            <a:r>
              <a:rPr lang="ru-RU" dirty="0" smtClean="0"/>
              <a:t>	содержит в себе список объектов, проходим по нему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Перед нами разворачивается список объектов, здесь всего лишь один</a:t>
            </a:r>
            <a:r>
              <a:rPr lang="en-US" dirty="0" smtClean="0"/>
              <a:t> </a:t>
            </a:r>
            <a:r>
              <a:rPr lang="ru-RU" dirty="0" smtClean="0"/>
              <a:t>объект – наш запрос, но если бы мы увеличили число </a:t>
            </a:r>
            <a:r>
              <a:rPr lang="en-US" dirty="0" smtClean="0"/>
              <a:t>count </a:t>
            </a:r>
            <a:r>
              <a:rPr lang="ru-RU" dirty="0" smtClean="0"/>
              <a:t>то их было бы</a:t>
            </a:r>
            <a:r>
              <a:rPr lang="en-US" dirty="0" smtClean="0"/>
              <a:t> </a:t>
            </a:r>
            <a:r>
              <a:rPr lang="ru-RU" dirty="0" smtClean="0"/>
              <a:t>несколько, поэтому просто разворачиваем первый и единственный.</a:t>
            </a:r>
          </a:p>
          <a:p>
            <a:pPr lvl="1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На данном этапе перед нами разворачивается уже большое количество интересной информации о посте, изучите</a:t>
            </a:r>
            <a:r>
              <a:rPr lang="en-US" dirty="0" smtClean="0"/>
              <a:t> </a:t>
            </a:r>
            <a:r>
              <a:rPr lang="ru-RU" dirty="0" smtClean="0"/>
              <a:t>ее</a:t>
            </a:r>
          </a:p>
          <a:p>
            <a:pPr marL="342000">
              <a:buFont typeface="Wingdings"/>
              <a:buChar char="Ø"/>
            </a:pPr>
            <a:r>
              <a:rPr lang="ru-RU" dirty="0" smtClean="0"/>
              <a:t>Так </a:t>
            </a:r>
            <a:r>
              <a:rPr lang="ru-RU" dirty="0" smtClean="0"/>
              <a:t>как в </a:t>
            </a:r>
            <a:r>
              <a:rPr lang="en-US" dirty="0" smtClean="0"/>
              <a:t>items </a:t>
            </a:r>
            <a:r>
              <a:rPr lang="ru-RU" dirty="0" smtClean="0"/>
              <a:t>у нас список объектов, сделайте так, что бы обрабатывался каждый объект из </a:t>
            </a:r>
            <a:r>
              <a:rPr lang="ru-RU" dirty="0" smtClean="0"/>
              <a:t>списка</a:t>
            </a:r>
            <a:endParaRPr lang="en-US" dirty="0" smtClean="0"/>
          </a:p>
          <a:p>
            <a:pPr marL="742050" lvl="1">
              <a:buFont typeface="Wingdings"/>
              <a:buChar char="Ø"/>
            </a:pPr>
            <a:r>
              <a:rPr lang="ru-RU" dirty="0" smtClean="0"/>
              <a:t>Найдите </a:t>
            </a:r>
            <a:r>
              <a:rPr lang="ru-RU" dirty="0" smtClean="0"/>
              <a:t>и вытащим </a:t>
            </a:r>
            <a:r>
              <a:rPr lang="en-US" dirty="0" smtClean="0"/>
              <a:t>id, text, </a:t>
            </a:r>
            <a:r>
              <a:rPr lang="ru-RU" dirty="0" smtClean="0"/>
              <a:t>а так же </a:t>
            </a:r>
            <a:r>
              <a:rPr lang="en-US" dirty="0" smtClean="0"/>
              <a:t>user_likes</a:t>
            </a:r>
            <a:r>
              <a:rPr lang="ru-RU" dirty="0" smtClean="0"/>
              <a:t> - он показывает поставил ли </a:t>
            </a:r>
            <a:r>
              <a:rPr lang="ru-RU" dirty="0" err="1" smtClean="0"/>
              <a:t>лайк</a:t>
            </a:r>
            <a:r>
              <a:rPr lang="ru-RU" dirty="0" smtClean="0"/>
              <a:t> данный пользователь посту или нет</a:t>
            </a:r>
            <a:r>
              <a:rPr lang="ru-RU" dirty="0" smtClean="0"/>
              <a:t>?</a:t>
            </a:r>
            <a:endParaRPr lang="en-US" dirty="0" smtClean="0"/>
          </a:p>
          <a:p>
            <a:pPr marL="342000">
              <a:buFont typeface="Wingdings"/>
              <a:buChar char="Ø"/>
            </a:pPr>
            <a:r>
              <a:rPr lang="en-US" dirty="0" smtClean="0"/>
              <a:t>get_data </a:t>
            </a:r>
            <a:r>
              <a:rPr lang="ru-RU" dirty="0" smtClean="0"/>
              <a:t>должен возвращать результат</a:t>
            </a:r>
            <a:r>
              <a:rPr lang="en-US" dirty="0" smtClean="0"/>
              <a:t> </a:t>
            </a:r>
            <a:r>
              <a:rPr lang="ru-RU" dirty="0" err="1" smtClean="0"/>
              <a:t>парсинга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likes.add?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40611"/>
            <a:ext cx="8596668" cy="4600751"/>
          </a:xfrm>
        </p:spPr>
        <p:txBody>
          <a:bodyPr/>
          <a:lstStyle/>
          <a:p>
            <a:pPr marL="0">
              <a:buNone/>
            </a:pPr>
            <a:r>
              <a:rPr lang="ru-RU" dirty="0" smtClean="0"/>
              <a:t>Теперь, когда у нас есть </a:t>
            </a:r>
            <a:r>
              <a:rPr lang="en-US" dirty="0" smtClean="0"/>
              <a:t>id </a:t>
            </a:r>
            <a:r>
              <a:rPr lang="ru-RU" dirty="0" smtClean="0"/>
              <a:t>объекта мы можем поставить ему </a:t>
            </a:r>
            <a:r>
              <a:rPr lang="ru-RU" dirty="0" err="1" smtClean="0"/>
              <a:t>лайк</a:t>
            </a:r>
            <a:r>
              <a:rPr lang="ru-RU" dirty="0" smtClean="0"/>
              <a:t> (добавить объект в список понравившихся, данного пользователя):</a:t>
            </a:r>
          </a:p>
          <a:p>
            <a:r>
              <a:rPr lang="ru-RU" dirty="0" smtClean="0"/>
              <a:t>Для этого вытащим </a:t>
            </a:r>
            <a:r>
              <a:rPr lang="en-US" dirty="0" smtClean="0"/>
              <a:t>base_url </a:t>
            </a:r>
            <a:r>
              <a:rPr lang="ru-RU" dirty="0" smtClean="0"/>
              <a:t>из класса бот, </a:t>
            </a:r>
          </a:p>
          <a:p>
            <a:r>
              <a:rPr lang="ru-RU" dirty="0" smtClean="0"/>
              <a:t>Добавим к нему метод </a:t>
            </a:r>
            <a:r>
              <a:rPr lang="en-US" dirty="0" smtClean="0"/>
              <a:t>likes.add?</a:t>
            </a:r>
            <a:endParaRPr lang="ru-RU" dirty="0" smtClean="0"/>
          </a:p>
          <a:p>
            <a:r>
              <a:rPr lang="ru-RU" dirty="0" smtClean="0"/>
              <a:t>Добавим параметры метода</a:t>
            </a:r>
          </a:p>
          <a:p>
            <a:pPr marL="0">
              <a:buNone/>
            </a:pPr>
            <a:r>
              <a:rPr lang="en-US" dirty="0" smtClean="0"/>
              <a:t>type=	</a:t>
            </a:r>
            <a:r>
              <a:rPr lang="ru-RU" dirty="0" smtClean="0"/>
              <a:t>(принимает тип объекта, который будем лайкать, например: 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		‘post’ </a:t>
            </a:r>
            <a:r>
              <a:rPr lang="ru-RU" dirty="0" smtClean="0"/>
              <a:t>или </a:t>
            </a:r>
            <a:r>
              <a:rPr lang="en-US" dirty="0" smtClean="0"/>
              <a:t>‘comment’</a:t>
            </a:r>
            <a:r>
              <a:rPr lang="ru-RU" dirty="0" smtClean="0"/>
              <a:t>)</a:t>
            </a:r>
            <a:r>
              <a:rPr lang="en-US" dirty="0" smtClean="0"/>
              <a:t>&amp; \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owner_id=	-</a:t>
            </a:r>
            <a:r>
              <a:rPr lang="ru-RU" dirty="0" smtClean="0"/>
              <a:t>(уже знакомы нам параметр</a:t>
            </a:r>
            <a:r>
              <a:rPr lang="en-US" dirty="0" smtClean="0"/>
              <a:t>, </a:t>
            </a:r>
            <a:r>
              <a:rPr lang="ru-RU" dirty="0" smtClean="0"/>
              <a:t>в зависимости от того, что мы 				лайкаем это будет </a:t>
            </a:r>
            <a:r>
              <a:rPr lang="en-US" dirty="0" smtClean="0"/>
              <a:t>id </a:t>
            </a:r>
            <a:r>
              <a:rPr lang="ru-RU" dirty="0" smtClean="0"/>
              <a:t>группы или поста)</a:t>
            </a:r>
            <a:r>
              <a:rPr lang="en-US" dirty="0" smtClean="0"/>
              <a:t>&amp;</a:t>
            </a:r>
            <a:r>
              <a:rPr lang="ru-RU" dirty="0" smtClean="0"/>
              <a:t> \</a:t>
            </a:r>
          </a:p>
          <a:p>
            <a:pPr>
              <a:buNone/>
            </a:pPr>
            <a:r>
              <a:rPr lang="en-US" dirty="0" smtClean="0"/>
              <a:t>item_id=</a:t>
            </a:r>
            <a:r>
              <a:rPr lang="ru-RU" dirty="0" smtClean="0"/>
              <a:t>			(индекс объекта, который будем лайкать)</a:t>
            </a:r>
            <a:r>
              <a:rPr lang="en-US" dirty="0" smtClean="0"/>
              <a:t>&amp;' </a:t>
            </a:r>
            <a:r>
              <a:rPr lang="ru-RU" dirty="0" smtClean="0"/>
              <a:t>\</a:t>
            </a:r>
          </a:p>
          <a:p>
            <a:pPr>
              <a:buNone/>
            </a:pPr>
            <a:r>
              <a:rPr lang="en-US" dirty="0" smtClean="0"/>
              <a:t>access_token=</a:t>
            </a:r>
            <a:r>
              <a:rPr lang="ru-RU" dirty="0" smtClean="0"/>
              <a:t>	(тут токен)</a:t>
            </a:r>
            <a:r>
              <a:rPr lang="en-US" dirty="0" smtClean="0"/>
              <a:t>&amp;' \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v=</a:t>
            </a:r>
            <a:r>
              <a:rPr lang="ru-RU" dirty="0" smtClean="0"/>
              <a:t>	(версия </a:t>
            </a:r>
            <a:r>
              <a:rPr lang="en-US" dirty="0" smtClean="0"/>
              <a:t>5.21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Составьте запрос который будет лайкать</a:t>
            </a:r>
            <a:r>
              <a:rPr lang="en-US" dirty="0" smtClean="0"/>
              <a:t> </a:t>
            </a:r>
            <a:r>
              <a:rPr lang="ru-RU" dirty="0" smtClean="0"/>
              <a:t>пост</a:t>
            </a:r>
          </a:p>
          <a:p>
            <a:r>
              <a:rPr lang="ru-RU" dirty="0" smtClean="0"/>
              <a:t>Проверьте результат</a:t>
            </a:r>
          </a:p>
          <a:p>
            <a:endParaRPr lang="ru-RU" dirty="0" smtClean="0"/>
          </a:p>
          <a:p>
            <a:r>
              <a:rPr lang="ru-RU" dirty="0" smtClean="0"/>
              <a:t>Добавьте в </a:t>
            </a:r>
            <a:r>
              <a:rPr lang="en-US" dirty="0" smtClean="0"/>
              <a:t>methods </a:t>
            </a:r>
            <a:r>
              <a:rPr lang="ru-RU" dirty="0" smtClean="0"/>
              <a:t>новый метод </a:t>
            </a:r>
            <a:r>
              <a:rPr lang="en-US" dirty="0" smtClean="0"/>
              <a:t>likes.add?</a:t>
            </a:r>
            <a:endParaRPr lang="ru-RU" dirty="0" smtClean="0"/>
          </a:p>
          <a:p>
            <a:r>
              <a:rPr lang="ru-RU" dirty="0" smtClean="0"/>
              <a:t>Сделайте из </a:t>
            </a:r>
            <a:r>
              <a:rPr lang="en-US" dirty="0" smtClean="0"/>
              <a:t>methods </a:t>
            </a:r>
            <a:r>
              <a:rPr lang="ru-RU" dirty="0" smtClean="0"/>
              <a:t>словарь, к значениям которого можно будет обращаться по ключам (ключи назовите сами)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бота - </a:t>
            </a:r>
            <a:r>
              <a:rPr lang="en-US" dirty="0" smtClean="0"/>
              <a:t>like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Дополним бота новым методом, который будет ставить </a:t>
            </a:r>
            <a:r>
              <a:rPr lang="ru-RU" dirty="0" err="1" smtClean="0"/>
              <a:t>лайк</a:t>
            </a:r>
            <a:endParaRPr lang="ru-RU" dirty="0" smtClean="0"/>
          </a:p>
          <a:p>
            <a:r>
              <a:rPr lang="ru-RU" dirty="0" smtClean="0"/>
              <a:t>Для этого добавим уже сформированный нами метод для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запроса на постановку лайка</a:t>
            </a:r>
          </a:p>
          <a:p>
            <a:r>
              <a:rPr lang="ru-RU" dirty="0" smtClean="0"/>
              <a:t>Сохраним его в переменную</a:t>
            </a:r>
          </a:p>
          <a:p>
            <a:r>
              <a:rPr lang="ru-RU" dirty="0" smtClean="0"/>
              <a:t>И на этот раз поставим </a:t>
            </a:r>
            <a:r>
              <a:rPr lang="ru-RU" dirty="0" err="1" smtClean="0"/>
              <a:t>лайк</a:t>
            </a:r>
            <a:r>
              <a:rPr lang="ru-RU" dirty="0" smtClean="0"/>
              <a:t> при помощи </a:t>
            </a:r>
            <a:r>
              <a:rPr lang="en-US" dirty="0" smtClean="0"/>
              <a:t>requests.get</a:t>
            </a:r>
          </a:p>
          <a:p>
            <a:r>
              <a:rPr lang="ru-RU" dirty="0" smtClean="0"/>
              <a:t>А так же вернем </a:t>
            </a:r>
            <a:r>
              <a:rPr lang="en-US" dirty="0" smtClean="0"/>
              <a:t>json</a:t>
            </a:r>
            <a:r>
              <a:rPr lang="ru-RU" dirty="0" smtClean="0"/>
              <a:t> ответ о работе метода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3972</TotalTime>
  <Words>425</Words>
  <Application>Microsoft Office PowerPoint</Application>
  <PresentationFormat>Произвольный</PresentationFormat>
  <Paragraphs>56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Аспект</vt:lpstr>
      <vt:lpstr>ООП в Python</vt:lpstr>
      <vt:lpstr>План</vt:lpstr>
      <vt:lpstr>Общая информация о json ответах</vt:lpstr>
      <vt:lpstr>Вывод json в консоль</vt:lpstr>
      <vt:lpstr>Поиск путей в json</vt:lpstr>
      <vt:lpstr>Задача</vt:lpstr>
      <vt:lpstr>likes.add?</vt:lpstr>
      <vt:lpstr>Задание</vt:lpstr>
      <vt:lpstr>Метод бота - like</vt:lpstr>
      <vt:lpstr>Задание</vt:lpstr>
      <vt:lpstr>Задание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1090</cp:revision>
  <dcterms:created xsi:type="dcterms:W3CDTF">2020-07-29T06:37:30Z</dcterms:created>
  <dcterms:modified xsi:type="dcterms:W3CDTF">2021-01-24T09:36:56Z</dcterms:modified>
</cp:coreProperties>
</file>