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0" r:id="rId2"/>
    <p:sldId id="273" r:id="rId3"/>
    <p:sldId id="275" r:id="rId4"/>
    <p:sldId id="274" r:id="rId5"/>
    <p:sldId id="277" r:id="rId6"/>
    <p:sldId id="285" r:id="rId7"/>
    <p:sldId id="284" r:id="rId8"/>
    <p:sldId id="281" r:id="rId9"/>
    <p:sldId id="276" r:id="rId10"/>
    <p:sldId id="278" r:id="rId11"/>
    <p:sldId id="279" r:id="rId12"/>
    <p:sldId id="280" r:id="rId13"/>
    <p:sldId id="286" r:id="rId14"/>
    <p:sldId id="28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28.09.2020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189123"/>
            <a:ext cx="5754089" cy="2458308"/>
          </a:xfrm>
        </p:spPr>
        <p:txBody>
          <a:bodyPr/>
          <a:lstStyle/>
          <a:p>
            <a:r>
              <a:rPr lang="ru-RU" dirty="0" smtClean="0"/>
              <a:t>Библиотеки.</a:t>
            </a:r>
            <a:br>
              <a:rPr lang="ru-RU" dirty="0" smtClean="0"/>
            </a:br>
            <a:r>
              <a:rPr lang="en-US" dirty="0" smtClean="0"/>
              <a:t>import</a:t>
            </a:r>
            <a:r>
              <a:rPr lang="ru-RU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tkinter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9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примера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399"/>
            <a:ext cx="8780702" cy="445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 smtClean="0"/>
              <a:t> tkinter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r>
              <a:rPr lang="ru-RU" dirty="0"/>
              <a:t>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импортируем все из библиотеки, 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				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что бы не обращаться к ней каждый раз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oot = Tk()</a:t>
            </a:r>
            <a:r>
              <a:rPr lang="ru-RU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 заворачиваем активацию класса в переменную для удобства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‘‘‘ </a:t>
            </a: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здесь проектируем интерфейс: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переменные, функции, имена,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расположение объектов, кнопки и т.д.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’’’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root.mainloop</a:t>
            </a:r>
            <a:r>
              <a:rPr lang="en-US" dirty="0"/>
              <a:t>()</a:t>
            </a:r>
            <a:r>
              <a:rPr lang="ru-RU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благодаря всем вышеперечисленным манипуляциям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можно увидеть насколько стала проще активация развертки</a:t>
            </a:r>
          </a:p>
        </p:txBody>
      </p:sp>
    </p:spTree>
    <p:extLst>
      <p:ext uri="{BB962C8B-B14F-4D97-AF65-F5344CB8AC3E}">
        <p14:creationId xmlns:p14="http://schemas.microsoft.com/office/powerpoint/2010/main" val="193577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 класса </a:t>
            </a:r>
            <a:r>
              <a:rPr lang="en-US" dirty="0" smtClean="0"/>
              <a:t>Tk()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1637"/>
            <a:ext cx="9030084" cy="508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smtClean="0"/>
              <a:t>tkinter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/>
              <a:t> </a:t>
            </a:r>
            <a:r>
              <a:rPr lang="en-US" dirty="0" smtClean="0"/>
              <a:t>Tk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импорти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уем класс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Tk</a:t>
            </a: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Tk</a:t>
            </a:r>
            <a:r>
              <a:rPr lang="en-US" dirty="0" smtClean="0"/>
              <a:t>().title(‘Someone name’)</a:t>
            </a:r>
            <a:r>
              <a:rPr lang="ru-RU" dirty="0" smtClean="0"/>
              <a:t>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название окна</a:t>
            </a:r>
            <a:endParaRPr lang="en-US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Tk</a:t>
            </a:r>
            <a:r>
              <a:rPr lang="en-US" dirty="0" smtClean="0"/>
              <a:t>().geometry(‘400x200+300+250’)</a:t>
            </a:r>
            <a:r>
              <a:rPr lang="ru-RU" dirty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размер окна 400 пикселей в шир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ну и 200 					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 высоту + смещение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300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пикселей от 						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левого края + 250 от верхнего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Tk</a:t>
            </a:r>
            <a:r>
              <a:rPr lang="en-US" dirty="0" smtClean="0"/>
              <a:t>().</a:t>
            </a:r>
            <a:r>
              <a:rPr lang="en-US" dirty="0"/>
              <a:t>mainloop</a:t>
            </a:r>
            <a:r>
              <a:rPr lang="en-US" dirty="0" smtClean="0"/>
              <a:t>()</a:t>
            </a:r>
            <a:r>
              <a:rPr lang="ru-RU" dirty="0"/>
              <a:t>	</a:t>
            </a:r>
            <a:r>
              <a:rPr lang="en-US" dirty="0" smtClean="0"/>
              <a:t>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разворачиваем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GUI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564"/>
          </a:xfrm>
        </p:spPr>
        <p:txBody>
          <a:bodyPr/>
          <a:lstStyle/>
          <a:p>
            <a:r>
              <a:rPr lang="ru-RU" dirty="0" smtClean="0"/>
              <a:t>Основные функции других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681018"/>
            <a:ext cx="10886594" cy="4525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tkinter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Tk, Label, Entry, Button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импортируем другие классы из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tkinter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oot = Tk()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lbl </a:t>
            </a:r>
            <a:r>
              <a:rPr lang="en-US" dirty="0"/>
              <a:t>= </a:t>
            </a:r>
            <a:r>
              <a:rPr lang="en-US" dirty="0" smtClean="0"/>
              <a:t>Label(master=root, text</a:t>
            </a:r>
            <a:r>
              <a:rPr lang="en-US" dirty="0"/>
              <a:t>=‘String name’)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создаем не редактируемую строку в переменной</a:t>
            </a:r>
          </a:p>
          <a:p>
            <a:pPr marL="0" indent="0">
              <a:buNone/>
            </a:pPr>
            <a:r>
              <a:rPr lang="en-US" dirty="0"/>
              <a:t>lbl.grid(row=0, column=0)	</a:t>
            </a:r>
            <a:r>
              <a:rPr lang="ru-RU" dirty="0"/>
              <a:t>	</a:t>
            </a:r>
            <a:r>
              <a:rPr lang="en-US" dirty="0" smtClean="0"/>
              <a:t>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располагаем строку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в 1й строке и 1й колонке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text = Entry(master=root</a:t>
            </a:r>
            <a:r>
              <a:rPr lang="en-US" dirty="0" smtClean="0"/>
              <a:t>)</a:t>
            </a:r>
            <a:r>
              <a:rPr lang="en-US" dirty="0"/>
              <a:t>				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создаем пустую строку для ввода в переменной</a:t>
            </a:r>
          </a:p>
          <a:p>
            <a:pPr marL="0" indent="0">
              <a:buNone/>
            </a:pPr>
            <a:r>
              <a:rPr lang="en-US" dirty="0"/>
              <a:t>text.grid(row=0, column=1)	</a:t>
            </a:r>
            <a:r>
              <a:rPr lang="en-US" dirty="0" smtClean="0"/>
              <a:t>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располагаем строку в 1й строке и 2й колонке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but = Button(master=root</a:t>
            </a:r>
            <a:r>
              <a:rPr lang="en-US" dirty="0" smtClean="0"/>
              <a:t>, text</a:t>
            </a:r>
            <a:r>
              <a:rPr lang="en-US" dirty="0"/>
              <a:t>=‘Click here’)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создаем кнопку в переменной</a:t>
            </a:r>
          </a:p>
          <a:p>
            <a:pPr marL="0" indent="0">
              <a:buNone/>
            </a:pPr>
            <a:r>
              <a:rPr lang="en-US" dirty="0"/>
              <a:t>but.grid(row=1, column=1)	</a:t>
            </a:r>
            <a:r>
              <a:rPr lang="en-US" dirty="0" smtClean="0"/>
              <a:t>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располагаем строку во 2й строке и во 2й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колонке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развертки </a:t>
            </a:r>
            <a:r>
              <a:rPr lang="ru-RU" dirty="0"/>
              <a:t>других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60589"/>
            <a:ext cx="773699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Label.grid(row=0, column=0)	# </a:t>
            </a:r>
            <a:r>
              <a:rPr lang="ru-RU" dirty="0" smtClean="0"/>
              <a:t>разворачивается в 1й строке, </a:t>
            </a:r>
          </a:p>
          <a:p>
            <a:pPr marL="0" indent="0">
              <a:buNone/>
            </a:pPr>
            <a:r>
              <a:rPr lang="ru-RU" dirty="0" smtClean="0"/>
              <a:t>							</a:t>
            </a:r>
            <a:r>
              <a:rPr lang="en-US" dirty="0" smtClean="0"/>
              <a:t># </a:t>
            </a:r>
            <a:r>
              <a:rPr lang="ru-RU" dirty="0" smtClean="0"/>
              <a:t>и 1м столбце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Label.pack(side=TOP)			#</a:t>
            </a:r>
            <a:r>
              <a:rPr lang="ru-RU" dirty="0" smtClean="0"/>
              <a:t> разворачивает в 1й из сторон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# (TOP, BUTTON, LEFT, RIGHT)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Label.place(x=200, y=150)		# </a:t>
            </a:r>
            <a:r>
              <a:rPr lang="ru-RU" dirty="0" smtClean="0"/>
              <a:t>разворачивается внутри главного окна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	# </a:t>
            </a:r>
            <a:r>
              <a:rPr lang="ru-RU" dirty="0" smtClean="0"/>
              <a:t>ориентируясь по пикселям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# </a:t>
            </a:r>
            <a:r>
              <a:rPr lang="ru-RU" dirty="0" smtClean="0"/>
              <a:t>200 от лева и 150 от верха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1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14765"/>
            <a:ext cx="8596668" cy="4526598"/>
          </a:xfrm>
        </p:spPr>
        <p:txBody>
          <a:bodyPr/>
          <a:lstStyle/>
          <a:p>
            <a:r>
              <a:rPr lang="ru-RU" dirty="0" smtClean="0"/>
              <a:t>Создать</a:t>
            </a:r>
            <a:r>
              <a:rPr lang="en-US" dirty="0" smtClean="0"/>
              <a:t> 4</a:t>
            </a:r>
            <a:r>
              <a:rPr lang="ru-RU" dirty="0" smtClean="0"/>
              <a:t> таблиц</a:t>
            </a:r>
            <a:r>
              <a:rPr lang="ru-RU" dirty="0"/>
              <a:t>ы</a:t>
            </a:r>
            <a:r>
              <a:rPr lang="ru-RU" dirty="0" smtClean="0"/>
              <a:t> истинности</a:t>
            </a:r>
            <a:endParaRPr lang="en-US" dirty="0" smtClean="0"/>
          </a:p>
          <a:p>
            <a:r>
              <a:rPr lang="ru-RU" dirty="0" smtClean="0"/>
              <a:t>Заполненные строки – не редактируемы</a:t>
            </a:r>
          </a:p>
          <a:p>
            <a:r>
              <a:rPr lang="ru-RU" dirty="0" smtClean="0"/>
              <a:t>Не заполненные строки - редактируемы</a:t>
            </a: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49642"/>
              </p:ext>
            </p:extLst>
          </p:nvPr>
        </p:nvGraphicFramePr>
        <p:xfrm>
          <a:off x="995989" y="3061985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49743"/>
              </p:ext>
            </p:extLst>
          </p:nvPr>
        </p:nvGraphicFramePr>
        <p:xfrm>
          <a:off x="995989" y="4858456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17878"/>
              </p:ext>
            </p:extLst>
          </p:nvPr>
        </p:nvGraphicFramePr>
        <p:xfrm>
          <a:off x="5691570" y="4858457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98289"/>
              </p:ext>
            </p:extLst>
          </p:nvPr>
        </p:nvGraphicFramePr>
        <p:xfrm>
          <a:off x="5691570" y="3061985"/>
          <a:ext cx="3582432" cy="139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44">
                  <a:extLst>
                    <a:ext uri="{9D8B030D-6E8A-4147-A177-3AD203B41FA5}">
                      <a16:colId xmlns:a16="http://schemas.microsoft.com/office/drawing/2014/main" val="2233226764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174255435"/>
                    </a:ext>
                  </a:extLst>
                </a:gridCol>
                <a:gridCol w="1194144">
                  <a:extLst>
                    <a:ext uri="{9D8B030D-6E8A-4147-A177-3AD203B41FA5}">
                      <a16:colId xmlns:a16="http://schemas.microsoft.com/office/drawing/2014/main" val="1578967551"/>
                    </a:ext>
                  </a:extLst>
                </a:gridCol>
              </a:tblGrid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206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True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25815"/>
                  </a:ext>
                </a:extLst>
              </a:tr>
              <a:tr h="466355">
                <a:tc>
                  <a:txBody>
                    <a:bodyPr/>
                    <a:lstStyle/>
                    <a:p>
                      <a:r>
                        <a:rPr lang="en-US" dirty="0" smtClean="0"/>
                        <a:t>not 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25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092"/>
          </a:xfrm>
        </p:spPr>
        <p:txBody>
          <a:bodyPr>
            <a:normAutofit/>
          </a:bodyPr>
          <a:lstStyle/>
          <a:p>
            <a:r>
              <a:rPr lang="ru-RU" dirty="0" smtClean="0"/>
              <a:t>Библиотеки (модули)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05891"/>
            <a:ext cx="8596668" cy="3935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Содержат в себе дополнительный инструментарий для расширения программ, например: создание графического интерфейса, создание сайтов, подключение баз данных, рисование графиков и т.д.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Модули по своей сути являются либо простыми папками либо файлами, в зависимости от масштабности модуля.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Написанные нами программы – тоже модули, которые могут подключаться к другим модулям.</a:t>
            </a:r>
          </a:p>
        </p:txBody>
      </p:sp>
    </p:spTree>
    <p:extLst>
      <p:ext uri="{BB962C8B-B14F-4D97-AF65-F5344CB8AC3E}">
        <p14:creationId xmlns:p14="http://schemas.microsoft.com/office/powerpoint/2010/main" val="3810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Операторы для подключения библиотек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</a:t>
            </a:r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ru-RU" dirty="0">
                <a:solidFill>
                  <a:schemeClr val="tx1"/>
                </a:solidFill>
              </a:rPr>
              <a:t>подключает </a:t>
            </a:r>
            <a:r>
              <a:rPr lang="ru-RU" dirty="0" smtClean="0">
                <a:solidFill>
                  <a:schemeClr val="tx1"/>
                </a:solidFill>
              </a:rPr>
              <a:t>библиотеки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 </a:t>
            </a:r>
            <a:r>
              <a:rPr lang="ru-RU" dirty="0" smtClean="0">
                <a:solidFill>
                  <a:schemeClr val="tx1"/>
                </a:solidFill>
              </a:rPr>
              <a:t>модули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Tkinter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4568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Модуль для создания графических интерфейсов - </a:t>
            </a:r>
            <a:r>
              <a:rPr lang="en-US" dirty="0" smtClean="0"/>
              <a:t>GUI</a:t>
            </a:r>
            <a:r>
              <a:rPr lang="ru-RU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Содержит в себе множество классов для кастомизации –</a:t>
            </a:r>
            <a:r>
              <a:rPr lang="en-US" dirty="0" smtClean="0"/>
              <a:t> GUI.</a:t>
            </a:r>
          </a:p>
        </p:txBody>
      </p:sp>
    </p:spTree>
    <p:extLst>
      <p:ext uri="{BB962C8B-B14F-4D97-AF65-F5344CB8AC3E}">
        <p14:creationId xmlns:p14="http://schemas.microsoft.com/office/powerpoint/2010/main" val="93694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091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tkinter</a:t>
            </a:r>
            <a:r>
              <a:rPr lang="ru-RU" dirty="0"/>
              <a:t>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импортируем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библиотек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tkinter.Tk</a:t>
            </a:r>
            <a:r>
              <a:rPr lang="en-US" dirty="0"/>
              <a:t>()</a:t>
            </a:r>
            <a:r>
              <a:rPr lang="ru-RU" dirty="0"/>
              <a:t>	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ru-RU" i="1" dirty="0">
                <a:solidFill>
                  <a:schemeClr val="tx2">
                    <a:lumMod val="75000"/>
                  </a:schemeClr>
                </a:solidFill>
              </a:rPr>
              <a:t> активируем класс - конструктор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‘‘‘ </a:t>
            </a: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здесь проектируем интерфейс: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ru-RU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переменные</a:t>
            </a: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функции, имена,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расположение объектов, кнопки и т.д.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’’’</a:t>
            </a:r>
            <a:endParaRPr lang="ru-RU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tkinter.Tk</a:t>
            </a:r>
            <a:r>
              <a:rPr lang="en-US" dirty="0"/>
              <a:t>().mainloop()</a:t>
            </a:r>
            <a:r>
              <a:rPr lang="ru-RU" dirty="0"/>
              <a:t>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разворачиваем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интерфейс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9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54309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Импортируя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модуль целиком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на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все время придется обращаться к модулю для вызова его функций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’’’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 </a:t>
            </a:r>
            <a:r>
              <a:rPr lang="ru-RU" dirty="0" smtClean="0">
                <a:solidFill>
                  <a:schemeClr val="tx1"/>
                </a:solidFill>
              </a:rPr>
              <a:t>модули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модуль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функция()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Импортируя модуль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целиком мы можем присвоить ему более удобное имя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через оператор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-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 ’’’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 </a:t>
            </a:r>
            <a:r>
              <a:rPr lang="ru-RU" dirty="0" smtClean="0">
                <a:solidFill>
                  <a:schemeClr val="tx1"/>
                </a:solidFill>
              </a:rPr>
              <a:t>модули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as </a:t>
            </a:r>
            <a:r>
              <a:rPr lang="ru-RU" dirty="0" smtClean="0">
                <a:solidFill>
                  <a:schemeClr val="tx1"/>
                </a:solidFill>
              </a:rPr>
              <a:t>мод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функция()</a:t>
            </a:r>
          </a:p>
          <a:p>
            <a:pPr marL="0" indent="0">
              <a:buNone/>
            </a:pPr>
            <a:endParaRPr lang="ru-RU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Из модуля можно импортировать отдельные функции, при этом нам больше не надо будет обращаться к модулю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’’’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модуль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функция1, функция2, функция3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функция2()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Из модуля можно импортировать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сразу все функции, при помощи оператора *, </a:t>
            </a:r>
            <a:r>
              <a:rPr lang="ru-RU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при этом нам больше не надо будет обращаться к модулю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’’’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модуль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дна_из_функций()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‘‘‘ </a:t>
            </a:r>
            <a:r>
              <a:rPr lang="ru-RU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некоторые модули могут быть вложенными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’’’</a:t>
            </a:r>
            <a:endParaRPr lang="en-US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 </a:t>
            </a:r>
            <a:r>
              <a:rPr lang="ru-RU" dirty="0" smtClean="0">
                <a:solidFill>
                  <a:schemeClr val="tx1"/>
                </a:solidFill>
              </a:rPr>
              <a:t>модули1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модуль2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модуль2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функция</a:t>
            </a:r>
            <a:r>
              <a:rPr lang="ru-RU" dirty="0" smtClean="0">
                <a:solidFill>
                  <a:schemeClr val="tx1"/>
                </a:solidFill>
              </a:rPr>
              <a:t>()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4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181946"/>
            <a:ext cx="5754089" cy="2472661"/>
          </a:xfrm>
        </p:spPr>
        <p:txBody>
          <a:bodyPr/>
          <a:lstStyle/>
          <a:p>
            <a:r>
              <a:rPr lang="ru-RU" dirty="0" smtClean="0"/>
              <a:t>Проектирование.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Классы.</a:t>
            </a:r>
            <a:br>
              <a:rPr lang="ru-RU" dirty="0" smtClean="0"/>
            </a:br>
            <a:r>
              <a:rPr lang="ru-RU" dirty="0" smtClean="0"/>
              <a:t>Индексы.</a:t>
            </a:r>
            <a:endParaRPr lang="ru-RU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19"/>
            <a:ext cx="8919248" cy="4563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менеджер функций, который </a:t>
            </a:r>
            <a:r>
              <a:rPr lang="ru-RU" dirty="0" smtClean="0"/>
              <a:t>так же как и сами функции может принимать в собственные аргументы, или уже содержит в себе встроенные переменные которые он раздает во встроенные </a:t>
            </a:r>
            <a:r>
              <a:rPr lang="ru-RU" dirty="0"/>
              <a:t>в себя функциям.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Единственное внешнее отличие классов от функций, класс начинается с заглавной буквы (</a:t>
            </a:r>
            <a:r>
              <a:rPr lang="en-US" dirty="0"/>
              <a:t>PEP-8</a:t>
            </a:r>
            <a:r>
              <a:rPr lang="ru-RU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После вызова класса можно вызвать его функцию или его переменные через оператор вложенности – точку.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ru-RU" dirty="0" smtClean="0">
                <a:solidFill>
                  <a:schemeClr val="tx1"/>
                </a:solidFill>
              </a:rPr>
              <a:t> Синтаксис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Класс(аргумент)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переменная		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вытягиваем переменную из класса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Класс(аргумент)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функция(аргумент)		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i="1" dirty="0" smtClean="0">
                <a:solidFill>
                  <a:schemeClr val="tx2">
                    <a:lumMod val="75000"/>
                  </a:schemeClr>
                </a:solidFill>
              </a:rPr>
              <a:t>вытягиваем функцию из класса</a:t>
            </a:r>
            <a:endParaRPr lang="ru-RU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ru-RU" dirty="0" smtClean="0"/>
              <a:t>Проектирование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5528"/>
            <a:ext cx="8596668" cy="4913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Запомним главное – интерпретатор последовательно прочитывает, а после этого запоминает или выполняет строчки сверху вниз, это важно понимать, для избегания множества ошибок.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u="sng" dirty="0"/>
              <a:t>Б</a:t>
            </a:r>
            <a:r>
              <a:rPr lang="ru-RU" b="1" u="sng" dirty="0" smtClean="0"/>
              <a:t>иблиотеки</a:t>
            </a:r>
            <a:r>
              <a:rPr lang="ru-RU" dirty="0" smtClean="0"/>
              <a:t> подключаются в самое начало, так как содержат инструменты для работы.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u="sng" dirty="0" smtClean="0"/>
              <a:t>Объекты</a:t>
            </a:r>
            <a:r>
              <a:rPr lang="ru-RU" dirty="0" smtClean="0"/>
              <a:t> нужно располагать в той же последовательности в какой они расположены в интерфейсе - это облегчит читаемость кода, а иногда это обязательное условие для корректной работы программы.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b="1" u="sng" dirty="0" smtClean="0"/>
              <a:t>Функции развертки</a:t>
            </a:r>
            <a:r>
              <a:rPr lang="ru-RU" dirty="0" smtClean="0"/>
              <a:t> по типу </a:t>
            </a:r>
            <a:r>
              <a:rPr lang="en-US" dirty="0" smtClean="0"/>
              <a:t>mainloop()</a:t>
            </a:r>
            <a:r>
              <a:rPr lang="ru-RU" dirty="0" smtClean="0"/>
              <a:t> из </a:t>
            </a:r>
            <a:r>
              <a:rPr lang="en-US" dirty="0" smtClean="0"/>
              <a:t>Tkinter </a:t>
            </a:r>
            <a:r>
              <a:rPr lang="ru-RU" dirty="0"/>
              <a:t>всегда </a:t>
            </a:r>
            <a:r>
              <a:rPr lang="ru-RU" dirty="0" smtClean="0"/>
              <a:t>должны активироваться в конце спроектированного интерфейса – то что ниже разворачиваться не будет.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Если вы часто используете или будете использовать одну и ту же конструкцию в разных частях кода, заверните ее в </a:t>
            </a:r>
            <a:r>
              <a:rPr lang="ru-RU" b="1" u="sng" dirty="0" smtClean="0"/>
              <a:t>переменную</a:t>
            </a:r>
            <a:r>
              <a:rPr lang="ru-RU" dirty="0" smtClean="0"/>
              <a:t> для удобства.</a:t>
            </a:r>
          </a:p>
        </p:txBody>
      </p:sp>
    </p:spTree>
    <p:extLst>
      <p:ext uri="{BB962C8B-B14F-4D97-AF65-F5344CB8AC3E}">
        <p14:creationId xmlns:p14="http://schemas.microsoft.com/office/powerpoint/2010/main" val="6521987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1412</TotalTime>
  <Words>483</Words>
  <Application>Microsoft Office PowerPoint</Application>
  <PresentationFormat>Широкоэкранный</PresentationFormat>
  <Paragraphs>131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Библиотеки. import. tkinter.</vt:lpstr>
      <vt:lpstr>Библиотеки (модули)</vt:lpstr>
      <vt:lpstr>import</vt:lpstr>
      <vt:lpstr>Tkinter</vt:lpstr>
      <vt:lpstr>Пример</vt:lpstr>
      <vt:lpstr>Свойства</vt:lpstr>
      <vt:lpstr>Проектирование. Классы. Индексы.</vt:lpstr>
      <vt:lpstr>Класс</vt:lpstr>
      <vt:lpstr>Проектирование программы</vt:lpstr>
      <vt:lpstr>Модификация примера</vt:lpstr>
      <vt:lpstr>Основные функции класса Tk()</vt:lpstr>
      <vt:lpstr>Основные функции других классов</vt:lpstr>
      <vt:lpstr>Функции развертки других классов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504</cp:revision>
  <dcterms:created xsi:type="dcterms:W3CDTF">2020-07-29T06:37:30Z</dcterms:created>
  <dcterms:modified xsi:type="dcterms:W3CDTF">2020-09-28T06:29:31Z</dcterms:modified>
</cp:coreProperties>
</file>