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98" r:id="rId2"/>
    <p:sldId id="297" r:id="rId3"/>
    <p:sldId id="299" r:id="rId4"/>
    <p:sldId id="300" r:id="rId5"/>
    <p:sldId id="340" r:id="rId6"/>
    <p:sldId id="339" r:id="rId7"/>
    <p:sldId id="303" r:id="rId8"/>
    <p:sldId id="302" r:id="rId9"/>
    <p:sldId id="304" r:id="rId10"/>
    <p:sldId id="332" r:id="rId11"/>
    <p:sldId id="305" r:id="rId12"/>
    <p:sldId id="333" r:id="rId13"/>
    <p:sldId id="306" r:id="rId14"/>
    <p:sldId id="325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FF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06.10.2020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38684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06.10.2020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09571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06.10.2020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137845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06.10.2020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376289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06.10.2020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764679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06.10.2020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06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06.10.2020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843268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06.10.2020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29529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06.10.2020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94803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06.10.2020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22354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06.10.2020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65461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06.10.2020</a:t>
            </a:fld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14946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06.10.2020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09674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06.10.2020</a:t>
            </a:fld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853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06.10.2020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85505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dirty="0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06.10.2020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25686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F56C0-5008-4DB4-8698-E16469066013}" type="datetimeFigureOut">
              <a:rPr lang="ru-RU" smtClean="0"/>
              <a:pPr/>
              <a:t>06.10.2020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33924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639293" y="2927287"/>
            <a:ext cx="4534889" cy="981979"/>
          </a:xfrm>
        </p:spPr>
        <p:txBody>
          <a:bodyPr/>
          <a:lstStyle/>
          <a:p>
            <a:r>
              <a:rPr lang="en-US" dirty="0" smtClean="0"/>
              <a:t>while</a:t>
            </a:r>
            <a:r>
              <a:rPr lang="ru-RU" dirty="0" smtClean="0"/>
              <a:t>.</a:t>
            </a:r>
            <a:endParaRPr lang="en-US" dirty="0"/>
          </a:p>
        </p:txBody>
      </p:sp>
      <p:pic>
        <p:nvPicPr>
          <p:cNvPr id="4" name="Google Shape;134;p30" descr="Python copy.png"/>
          <p:cNvPicPr preferRelativeResize="0"/>
          <p:nvPr/>
        </p:nvPicPr>
        <p:blipFill rotWithShape="1">
          <a:blip r:embed="rId2" cstate="print">
            <a:alphaModFix/>
          </a:blip>
          <a:srcRect/>
          <a:stretch/>
        </p:blipFill>
        <p:spPr>
          <a:xfrm>
            <a:off x="1101767" y="2149514"/>
            <a:ext cx="2537526" cy="253752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54132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Дополнительно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 цикле </a:t>
            </a:r>
            <a:r>
              <a:rPr lang="en-US" dirty="0"/>
              <a:t>while</a:t>
            </a:r>
            <a:r>
              <a:rPr lang="ru-RU" dirty="0"/>
              <a:t> можно</a:t>
            </a:r>
            <a:r>
              <a:rPr lang="en-US" dirty="0"/>
              <a:t> </a:t>
            </a:r>
            <a:r>
              <a:rPr lang="ru-RU" dirty="0"/>
              <a:t>написать такое условие, которое будет всегда </a:t>
            </a:r>
            <a:r>
              <a:rPr lang="ru-RU" dirty="0" smtClean="0"/>
              <a:t>верным </a:t>
            </a:r>
            <a:r>
              <a:rPr lang="ru-RU" dirty="0"/>
              <a:t>или просто написать </a:t>
            </a:r>
            <a:r>
              <a:rPr lang="en-US" dirty="0"/>
              <a:t>True – </a:t>
            </a:r>
            <a:r>
              <a:rPr lang="ru-RU" dirty="0"/>
              <a:t>тогда цикл станет бесконечно повторяющимся</a:t>
            </a:r>
            <a:r>
              <a:rPr lang="en-US" dirty="0"/>
              <a:t>,</a:t>
            </a:r>
            <a:r>
              <a:rPr lang="ru-RU" dirty="0"/>
              <a:t> и один из способов его прекратить – это использовать </a:t>
            </a:r>
            <a:r>
              <a:rPr lang="en-US" dirty="0"/>
              <a:t>break</a:t>
            </a:r>
            <a:endParaRPr lang="ru-RU" dirty="0"/>
          </a:p>
          <a:p>
            <a:endParaRPr lang="ru-RU" dirty="0"/>
          </a:p>
          <a:p>
            <a:pPr marL="0" indent="0">
              <a:buNone/>
            </a:pPr>
            <a:r>
              <a:rPr lang="en-US" i="1" dirty="0" smtClean="0"/>
              <a:t># </a:t>
            </a:r>
            <a:r>
              <a:rPr lang="ru-RU" i="1" dirty="0" smtClean="0"/>
              <a:t>Синтаксис</a:t>
            </a:r>
          </a:p>
          <a:p>
            <a:pPr marL="0" indent="0">
              <a:buNone/>
            </a:pPr>
            <a:r>
              <a:rPr lang="en-US" dirty="0"/>
              <a:t>while </a:t>
            </a:r>
            <a:r>
              <a:rPr lang="en-US" dirty="0" smtClean="0"/>
              <a:t>True:</a:t>
            </a:r>
            <a:endParaRPr lang="ru-RU" dirty="0" smtClean="0"/>
          </a:p>
          <a:p>
            <a:pPr marL="0" indent="0">
              <a:buNone/>
            </a:pPr>
            <a:r>
              <a:rPr lang="ru-RU" dirty="0"/>
              <a:t>	</a:t>
            </a:r>
            <a:r>
              <a:rPr lang="en-US" dirty="0" smtClean="0"/>
              <a:t>number </a:t>
            </a:r>
            <a:r>
              <a:rPr lang="en-US" dirty="0"/>
              <a:t>= </a:t>
            </a:r>
            <a:r>
              <a:rPr lang="en-US" dirty="0" smtClean="0"/>
              <a:t>input(‘</a:t>
            </a:r>
            <a:r>
              <a:rPr lang="ru-RU" dirty="0" smtClean="0"/>
              <a:t>Введите число: </a:t>
            </a:r>
            <a:r>
              <a:rPr lang="en-US" dirty="0" smtClean="0"/>
              <a:t>‘</a:t>
            </a:r>
            <a:r>
              <a:rPr lang="ru-RU" dirty="0" smtClean="0"/>
              <a:t>)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en-US" dirty="0" smtClean="0"/>
              <a:t>if number </a:t>
            </a:r>
            <a:r>
              <a:rPr lang="en-US" dirty="0"/>
              <a:t>== 4</a:t>
            </a:r>
            <a:r>
              <a:rPr lang="ru-RU" dirty="0" smtClean="0"/>
              <a:t>: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ru-RU" dirty="0" smtClean="0"/>
              <a:t>	</a:t>
            </a:r>
            <a:r>
              <a:rPr lang="en-US" dirty="0" smtClean="0"/>
              <a:t>break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9429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</a:t>
            </a:r>
            <a:br>
              <a:rPr lang="en-US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527717"/>
            <a:ext cx="8596668" cy="501804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/>
              <a:t>Переход на следующую итерацию цикла (команды в цикле после continue не выполняются</a:t>
            </a:r>
            <a:r>
              <a:rPr lang="ru-RU" dirty="0" smtClean="0"/>
              <a:t>).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i="1" dirty="0"/>
              <a:t># </a:t>
            </a:r>
            <a:r>
              <a:rPr lang="ru-RU" i="1" dirty="0"/>
              <a:t>Синтаксис:</a:t>
            </a:r>
          </a:p>
          <a:p>
            <a:pPr marL="0" indent="0">
              <a:buNone/>
            </a:pPr>
            <a:r>
              <a:rPr lang="en-US" dirty="0"/>
              <a:t>i = 0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while i &lt; </a:t>
            </a:r>
            <a:r>
              <a:rPr lang="ru-RU" dirty="0"/>
              <a:t>3</a:t>
            </a:r>
            <a:r>
              <a:rPr lang="en-US" dirty="0" smtClean="0"/>
              <a:t>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i += 1</a:t>
            </a:r>
          </a:p>
          <a:p>
            <a:pPr marL="0" indent="0">
              <a:buNone/>
            </a:pPr>
            <a:r>
              <a:rPr lang="en-US" dirty="0"/>
              <a:t>	print(i)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	</a:t>
            </a:r>
            <a:r>
              <a:rPr lang="en-US" dirty="0" smtClean="0"/>
              <a:t>continue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print(‘</a:t>
            </a:r>
            <a:r>
              <a:rPr lang="ru-RU" dirty="0" smtClean="0"/>
              <a:t>это сообщение не выйдет на экран</a:t>
            </a:r>
            <a:r>
              <a:rPr lang="en-US" dirty="0" smtClean="0"/>
              <a:t>’)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/>
              <a:t># </a:t>
            </a:r>
            <a:r>
              <a:rPr lang="ru-RU" i="1" dirty="0"/>
              <a:t>Результат:</a:t>
            </a:r>
          </a:p>
          <a:p>
            <a:pPr marL="0" indent="0">
              <a:buNone/>
            </a:pPr>
            <a:r>
              <a:rPr lang="ru-RU" dirty="0" smtClean="0"/>
              <a:t>1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2</a:t>
            </a:r>
          </a:p>
          <a:p>
            <a:pPr marL="0" indent="0">
              <a:buNone/>
            </a:pPr>
            <a:r>
              <a:rPr lang="en-US" dirty="0" smtClean="0"/>
              <a:t>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47859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Дополнительно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477817"/>
            <a:ext cx="8596668" cy="515715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/>
              <a:t>Здесь так же можно использовать </a:t>
            </a:r>
            <a:r>
              <a:rPr lang="en-US" dirty="0"/>
              <a:t>if</a:t>
            </a:r>
            <a:r>
              <a:rPr lang="ru-RU" dirty="0"/>
              <a:t>-</a:t>
            </a:r>
            <a:r>
              <a:rPr lang="en-US" dirty="0" smtClean="0"/>
              <a:t>elif-else</a:t>
            </a:r>
            <a:r>
              <a:rPr lang="ru-RU" dirty="0" smtClean="0"/>
              <a:t>, что бы пропустить последующий код</a:t>
            </a:r>
          </a:p>
          <a:p>
            <a:pPr marL="0" indent="0">
              <a:buNone/>
            </a:pPr>
            <a:endParaRPr lang="ru-RU" i="1" dirty="0" smtClean="0"/>
          </a:p>
          <a:p>
            <a:pPr marL="0" indent="0">
              <a:buNone/>
            </a:pPr>
            <a:r>
              <a:rPr lang="en-US" i="1" dirty="0" smtClean="0"/>
              <a:t># </a:t>
            </a:r>
            <a:r>
              <a:rPr lang="ru-RU" i="1" dirty="0" smtClean="0"/>
              <a:t>Синтаксис:</a:t>
            </a:r>
            <a:endParaRPr lang="en-US" i="1" dirty="0"/>
          </a:p>
          <a:p>
            <a:pPr marL="0" indent="0">
              <a:buNone/>
            </a:pPr>
            <a:r>
              <a:rPr lang="en-US" dirty="0"/>
              <a:t>i = 0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while</a:t>
            </a:r>
            <a:r>
              <a:rPr lang="en-US" dirty="0"/>
              <a:t> </a:t>
            </a:r>
            <a:r>
              <a:rPr lang="en-US" dirty="0" smtClean="0"/>
              <a:t>I &lt; 3: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i += 1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if</a:t>
            </a:r>
            <a:r>
              <a:rPr lang="en-US" dirty="0"/>
              <a:t> i != 2:</a:t>
            </a:r>
          </a:p>
          <a:p>
            <a:pPr marL="0" indent="0">
              <a:buNone/>
            </a:pPr>
            <a:r>
              <a:rPr lang="en-US" dirty="0"/>
              <a:t>        print('i =', i)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continue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else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       print('</a:t>
            </a:r>
            <a:r>
              <a:rPr lang="ru-RU" dirty="0"/>
              <a:t>эта надпись </a:t>
            </a:r>
            <a:r>
              <a:rPr lang="ru-RU" dirty="0" smtClean="0"/>
              <a:t>выйдет </a:t>
            </a:r>
            <a:r>
              <a:rPr lang="ru-RU" dirty="0"/>
              <a:t>на экран если </a:t>
            </a:r>
            <a:r>
              <a:rPr lang="en-US" dirty="0"/>
              <a:t>i =', i</a:t>
            </a:r>
            <a:r>
              <a:rPr lang="en-US" dirty="0" smtClean="0"/>
              <a:t>)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 smtClean="0"/>
              <a:t># </a:t>
            </a:r>
            <a:r>
              <a:rPr lang="ru-RU" dirty="0" smtClean="0"/>
              <a:t>Результат:</a:t>
            </a:r>
          </a:p>
          <a:p>
            <a:pPr marL="0" indent="0">
              <a:buNone/>
            </a:pPr>
            <a:r>
              <a:rPr lang="en-US" dirty="0"/>
              <a:t>i</a:t>
            </a:r>
            <a:r>
              <a:rPr lang="en-US" dirty="0" smtClean="0"/>
              <a:t> = </a:t>
            </a:r>
            <a:r>
              <a:rPr lang="ru-RU" dirty="0" smtClean="0"/>
              <a:t>1</a:t>
            </a:r>
            <a:endParaRPr lang="en-US" dirty="0" smtClean="0"/>
          </a:p>
          <a:p>
            <a:pPr marL="0" indent="0">
              <a:buNone/>
            </a:pPr>
            <a:r>
              <a:rPr lang="ru-RU" dirty="0"/>
              <a:t>эта надпись </a:t>
            </a:r>
            <a:r>
              <a:rPr lang="ru-RU" dirty="0" smtClean="0"/>
              <a:t>выйдет </a:t>
            </a:r>
            <a:r>
              <a:rPr lang="ru-RU" dirty="0"/>
              <a:t>на экран если </a:t>
            </a:r>
            <a:r>
              <a:rPr lang="en-US" dirty="0"/>
              <a:t>i </a:t>
            </a:r>
            <a:r>
              <a:rPr lang="en-US" dirty="0" smtClean="0"/>
              <a:t>= </a:t>
            </a:r>
            <a:r>
              <a:rPr lang="ru-RU" dirty="0" err="1" smtClean="0"/>
              <a:t>2</a:t>
            </a:r>
            <a:r>
              <a:rPr lang="en-US" dirty="0" smtClean="0"/>
              <a:t> 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I</a:t>
            </a:r>
            <a:r>
              <a:rPr lang="ru-RU" dirty="0" smtClean="0"/>
              <a:t> </a:t>
            </a:r>
            <a:r>
              <a:rPr lang="en-US" dirty="0" smtClean="0"/>
              <a:t>= 2</a:t>
            </a:r>
          </a:p>
        </p:txBody>
      </p:sp>
    </p:spTree>
    <p:extLst>
      <p:ext uri="{BB962C8B-B14F-4D97-AF65-F5344CB8AC3E}">
        <p14:creationId xmlns:p14="http://schemas.microsoft.com/office/powerpoint/2010/main" val="3001345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while-else</a:t>
            </a:r>
            <a:br>
              <a:rPr lang="en-US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572323"/>
            <a:ext cx="8596668" cy="506265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/>
              <a:t>В блоке else (после while) мы выполняем действия после того, как вышли из цикла while, когда условие цикла стало неверным (False)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en-US" i="1" dirty="0" smtClean="0"/>
              <a:t># </a:t>
            </a:r>
            <a:r>
              <a:rPr lang="ru-RU" i="1" dirty="0" smtClean="0"/>
              <a:t>Синтаксис:</a:t>
            </a:r>
          </a:p>
          <a:p>
            <a:pPr marL="0" indent="0">
              <a:buNone/>
            </a:pPr>
            <a:r>
              <a:rPr lang="en-US" dirty="0"/>
              <a:t>i = 0</a:t>
            </a:r>
          </a:p>
          <a:p>
            <a:pPr marL="0" indent="0">
              <a:buNone/>
            </a:pPr>
            <a:r>
              <a:rPr lang="en-US" dirty="0"/>
              <a:t>while i &lt; 3:</a:t>
            </a:r>
          </a:p>
          <a:p>
            <a:pPr marL="0" indent="0">
              <a:buNone/>
            </a:pPr>
            <a:r>
              <a:rPr lang="en-US" dirty="0"/>
              <a:t>    i += 1</a:t>
            </a:r>
          </a:p>
          <a:p>
            <a:pPr marL="0" indent="0">
              <a:buNone/>
            </a:pPr>
            <a:r>
              <a:rPr lang="en-US" dirty="0"/>
              <a:t>    print(i)</a:t>
            </a:r>
          </a:p>
          <a:p>
            <a:pPr marL="0" indent="0">
              <a:buNone/>
            </a:pPr>
            <a:r>
              <a:rPr lang="en-US" dirty="0"/>
              <a:t>else:</a:t>
            </a:r>
          </a:p>
          <a:p>
            <a:pPr marL="0" indent="0">
              <a:buNone/>
            </a:pPr>
            <a:r>
              <a:rPr lang="en-US" dirty="0"/>
              <a:t>    print('</a:t>
            </a:r>
            <a:r>
              <a:rPr lang="ru-RU" dirty="0" smtClean="0"/>
              <a:t>цикл </a:t>
            </a:r>
            <a:r>
              <a:rPr lang="ru-RU" dirty="0"/>
              <a:t>окончен - </a:t>
            </a:r>
            <a:r>
              <a:rPr lang="en-US" dirty="0"/>
              <a:t>i = 3</a:t>
            </a:r>
            <a:r>
              <a:rPr lang="en-US" dirty="0" smtClean="0"/>
              <a:t>')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i="1" dirty="0" smtClean="0"/>
              <a:t># </a:t>
            </a:r>
            <a:r>
              <a:rPr lang="ru-RU" i="1" dirty="0" smtClean="0"/>
              <a:t>Результат:</a:t>
            </a:r>
          </a:p>
          <a:p>
            <a:pPr marL="0" indent="0">
              <a:buNone/>
            </a:pPr>
            <a:r>
              <a:rPr lang="ru-RU" i="1" dirty="0" smtClean="0"/>
              <a:t>1</a:t>
            </a:r>
          </a:p>
          <a:p>
            <a:pPr marL="0" indent="0">
              <a:buNone/>
            </a:pPr>
            <a:r>
              <a:rPr lang="ru-RU" i="1" dirty="0" smtClean="0"/>
              <a:t>2</a:t>
            </a:r>
          </a:p>
          <a:p>
            <a:pPr marL="0" indent="0">
              <a:buNone/>
            </a:pPr>
            <a:r>
              <a:rPr lang="ru-RU" i="1" dirty="0" smtClean="0"/>
              <a:t>3</a:t>
            </a:r>
          </a:p>
          <a:p>
            <a:pPr marL="0" indent="0">
              <a:buNone/>
            </a:pPr>
            <a:r>
              <a:rPr lang="ru-RU" dirty="0"/>
              <a:t>цикл окончен - </a:t>
            </a:r>
            <a:r>
              <a:rPr lang="en-US" dirty="0"/>
              <a:t>i = 3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2001471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Задание: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ru-RU" dirty="0" smtClean="0"/>
              <a:t>К </a:t>
            </a:r>
            <a:r>
              <a:rPr lang="ru-RU" dirty="0" smtClean="0"/>
              <a:t>заданию про </a:t>
            </a:r>
            <a:r>
              <a:rPr lang="ru-RU" dirty="0" smtClean="0"/>
              <a:t>перекресток нужно</a:t>
            </a:r>
            <a:r>
              <a:rPr lang="en-US" dirty="0" smtClean="0"/>
              <a:t> </a:t>
            </a:r>
            <a:r>
              <a:rPr lang="ru-RU" dirty="0" smtClean="0"/>
              <a:t>добавить вариант </a:t>
            </a:r>
            <a:r>
              <a:rPr lang="en-US" dirty="0" smtClean="0"/>
              <a:t>‘</a:t>
            </a:r>
            <a:r>
              <a:rPr lang="ru-RU" dirty="0" smtClean="0"/>
              <a:t>ждать</a:t>
            </a:r>
            <a:r>
              <a:rPr lang="en-US" dirty="0" smtClean="0"/>
              <a:t>’</a:t>
            </a:r>
            <a:r>
              <a:rPr lang="ru-RU" dirty="0" smtClean="0"/>
              <a:t> 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ru-RU" dirty="0" smtClean="0"/>
              <a:t>Если пользователь его выбирает то ему снова должна вывестись надпись с вариантами ответа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 smtClean="0"/>
              <a:t>Если пользователь 3 раза подряд выбирает </a:t>
            </a:r>
            <a:r>
              <a:rPr lang="en-US" dirty="0" smtClean="0"/>
              <a:t>‘</a:t>
            </a:r>
            <a:r>
              <a:rPr lang="ru-RU" dirty="0" smtClean="0"/>
              <a:t>ждать</a:t>
            </a:r>
            <a:r>
              <a:rPr lang="en-US" dirty="0" smtClean="0"/>
              <a:t>’</a:t>
            </a:r>
            <a:r>
              <a:rPr lang="ru-RU" dirty="0" smtClean="0"/>
              <a:t> </a:t>
            </a:r>
            <a:r>
              <a:rPr lang="ru-RU" dirty="0" smtClean="0"/>
              <a:t>цикл завершается, как при выборе других вариантов, и появляется надпись </a:t>
            </a:r>
            <a:r>
              <a:rPr lang="en-US" dirty="0" smtClean="0"/>
              <a:t>‘</a:t>
            </a:r>
            <a:r>
              <a:rPr lang="ru-RU" dirty="0" smtClean="0"/>
              <a:t>герой </a:t>
            </a:r>
            <a:r>
              <a:rPr lang="ru-RU" smtClean="0"/>
              <a:t>ушел домой</a:t>
            </a:r>
            <a:r>
              <a:rPr lang="en-US" smtClean="0"/>
              <a:t>’</a:t>
            </a: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400050" lvl="1" indent="0">
              <a:buNone/>
            </a:pPr>
            <a:r>
              <a:rPr lang="en-US" dirty="0" smtClean="0"/>
              <a:t>t</a:t>
            </a:r>
            <a:r>
              <a:rPr lang="en-US" dirty="0" smtClean="0"/>
              <a:t>ext </a:t>
            </a:r>
            <a:r>
              <a:rPr lang="en-US" dirty="0"/>
              <a:t>= ‘‘‘	</a:t>
            </a:r>
            <a:r>
              <a:rPr lang="ru-RU" i="1" dirty="0"/>
              <a:t>На развилине лежит Вещий камень, а на нём надпись: </a:t>
            </a:r>
            <a:endParaRPr lang="en-US" i="1" dirty="0"/>
          </a:p>
          <a:p>
            <a:pPr marL="400050" lvl="1" indent="0">
              <a:buNone/>
            </a:pPr>
            <a:r>
              <a:rPr lang="en-US" i="1" dirty="0"/>
              <a:t>			- </a:t>
            </a:r>
            <a:r>
              <a:rPr lang="ru-RU" i="1" dirty="0"/>
              <a:t>Направо пойдёшь – коня потеряешь; </a:t>
            </a:r>
            <a:endParaRPr lang="en-US" i="1" dirty="0"/>
          </a:p>
          <a:p>
            <a:pPr marL="400050" lvl="1" indent="0">
              <a:buNone/>
            </a:pPr>
            <a:r>
              <a:rPr lang="en-US" i="1" dirty="0"/>
              <a:t>			- </a:t>
            </a:r>
            <a:r>
              <a:rPr lang="ru-RU" i="1" dirty="0"/>
              <a:t>Налево пойдёшь – себя потеряешь; </a:t>
            </a:r>
            <a:endParaRPr lang="en-US" i="1" dirty="0"/>
          </a:p>
          <a:p>
            <a:pPr marL="400050" lvl="1" indent="0">
              <a:buNone/>
            </a:pPr>
            <a:r>
              <a:rPr lang="ru-RU" i="1" dirty="0"/>
              <a:t>		</a:t>
            </a:r>
            <a:r>
              <a:rPr lang="en-US" i="1" dirty="0"/>
              <a:t>	- </a:t>
            </a:r>
            <a:r>
              <a:rPr lang="ru-RU" i="1" dirty="0"/>
              <a:t>Прямо пойдёшь – </a:t>
            </a:r>
            <a:r>
              <a:rPr lang="ru-RU" i="1" dirty="0" smtClean="0"/>
              <a:t>и себя и коня потеряешь.</a:t>
            </a:r>
            <a:r>
              <a:rPr lang="en-US" i="1" dirty="0" smtClean="0"/>
              <a:t> </a:t>
            </a:r>
            <a:r>
              <a:rPr lang="en-US" i="1" dirty="0"/>
              <a:t>’’’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27006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Определение цикла.</a:t>
            </a:r>
          </a:p>
          <a:p>
            <a:r>
              <a:rPr lang="ru-RU" dirty="0" smtClean="0"/>
              <a:t>Цикл </a:t>
            </a:r>
            <a:r>
              <a:rPr lang="en-US" dirty="0"/>
              <a:t>while.</a:t>
            </a:r>
          </a:p>
          <a:p>
            <a:r>
              <a:rPr lang="ru-RU" dirty="0"/>
              <a:t>Примеры использования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34411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while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2160588"/>
            <a:ext cx="8596668" cy="6565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Оператор повторяющий вложенные в него строки кода </a:t>
            </a:r>
            <a:r>
              <a:rPr lang="en-US" dirty="0" smtClean="0"/>
              <a:t>n </a:t>
            </a:r>
            <a:r>
              <a:rPr lang="ru-RU" dirty="0" smtClean="0"/>
              <a:t>количество раз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2738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while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616365"/>
            <a:ext cx="8596668" cy="442499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ru-RU" dirty="0" smtClean="0"/>
              <a:t>Оператор </a:t>
            </a:r>
            <a:r>
              <a:rPr lang="ru-RU" dirty="0"/>
              <a:t>повторяющий вложенные в него строки кода </a:t>
            </a:r>
            <a:r>
              <a:rPr lang="en-US" dirty="0"/>
              <a:t>n </a:t>
            </a:r>
            <a:r>
              <a:rPr lang="ru-RU" dirty="0"/>
              <a:t>количество </a:t>
            </a:r>
            <a:r>
              <a:rPr lang="ru-RU" dirty="0" smtClean="0"/>
              <a:t>раз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ru-RU" dirty="0" smtClean="0"/>
              <a:t>Пока </a:t>
            </a:r>
            <a:r>
              <a:rPr lang="ru-RU" dirty="0" smtClean="0"/>
              <a:t>условие ИСТИННО - </a:t>
            </a:r>
            <a:r>
              <a:rPr lang="en-US" dirty="0" smtClean="0"/>
              <a:t>True</a:t>
            </a:r>
            <a:r>
              <a:rPr lang="ru-RU" dirty="0" smtClean="0"/>
              <a:t>: </a:t>
            </a:r>
            <a:r>
              <a:rPr lang="ru-RU" dirty="0"/>
              <a:t>делать определенный набор действий</a:t>
            </a:r>
            <a:r>
              <a:rPr lang="ru-RU" dirty="0" smtClean="0"/>
              <a:t>.</a:t>
            </a:r>
            <a:endParaRPr lang="ru-RU" dirty="0"/>
          </a:p>
          <a:p>
            <a:endParaRPr lang="ru-RU" dirty="0"/>
          </a:p>
          <a:p>
            <a:pPr marL="0" indent="0">
              <a:buNone/>
            </a:pPr>
            <a:r>
              <a:rPr lang="ru-RU" dirty="0"/>
              <a:t>while условие:</a:t>
            </a:r>
          </a:p>
          <a:p>
            <a:pPr marL="0" indent="0">
              <a:buNone/>
            </a:pPr>
            <a:r>
              <a:rPr lang="ru-RU" dirty="0" smtClean="0"/>
              <a:t>	последовательность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ru-RU" dirty="0" smtClean="0"/>
              <a:t>команд</a:t>
            </a:r>
            <a:endParaRPr lang="ru-RU" dirty="0"/>
          </a:p>
          <a:p>
            <a:pPr marL="0" indent="0">
              <a:buNone/>
            </a:pPr>
            <a:r>
              <a:rPr lang="ru-RU" dirty="0" smtClean="0"/>
              <a:t>	...</a:t>
            </a:r>
            <a:endParaRPr lang="ru-RU" dirty="0"/>
          </a:p>
        </p:txBody>
      </p:sp>
      <p:sp>
        <p:nvSpPr>
          <p:cNvPr id="4" name="Блок-схема: решение 3"/>
          <p:cNvSpPr/>
          <p:nvPr/>
        </p:nvSpPr>
        <p:spPr>
          <a:xfrm>
            <a:off x="4959054" y="3876718"/>
            <a:ext cx="2158829" cy="89597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Условие цикла</a:t>
            </a:r>
            <a:endParaRPr lang="ru-RU" dirty="0"/>
          </a:p>
        </p:txBody>
      </p:sp>
      <p:sp>
        <p:nvSpPr>
          <p:cNvPr id="5" name="Блок-схема: процесс 4"/>
          <p:cNvSpPr/>
          <p:nvPr/>
        </p:nvSpPr>
        <p:spPr>
          <a:xfrm>
            <a:off x="3186010" y="5002884"/>
            <a:ext cx="2018371" cy="75683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Действие 1</a:t>
            </a:r>
            <a:endParaRPr lang="ru-RU" dirty="0"/>
          </a:p>
        </p:txBody>
      </p:sp>
      <p:sp>
        <p:nvSpPr>
          <p:cNvPr id="53" name="Блок-схема: процесс 52"/>
          <p:cNvSpPr/>
          <p:nvPr/>
        </p:nvSpPr>
        <p:spPr>
          <a:xfrm>
            <a:off x="6746139" y="5002884"/>
            <a:ext cx="2018371" cy="75683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Действие 2</a:t>
            </a:r>
            <a:endParaRPr lang="ru-RU" dirty="0"/>
          </a:p>
        </p:txBody>
      </p:sp>
      <p:sp>
        <p:nvSpPr>
          <p:cNvPr id="57" name="TextBox 56"/>
          <p:cNvSpPr txBox="1"/>
          <p:nvPr/>
        </p:nvSpPr>
        <p:spPr>
          <a:xfrm>
            <a:off x="4195195" y="3955374"/>
            <a:ext cx="970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True</a:t>
            </a:r>
            <a:endParaRPr lang="ru-RU" dirty="0"/>
          </a:p>
        </p:txBody>
      </p:sp>
      <p:cxnSp>
        <p:nvCxnSpPr>
          <p:cNvPr id="71" name="Соединительная линия уступом 70"/>
          <p:cNvCxnSpPr>
            <a:stCxn id="4" idx="1"/>
            <a:endCxn id="5" idx="0"/>
          </p:cNvCxnSpPr>
          <p:nvPr/>
        </p:nvCxnSpPr>
        <p:spPr>
          <a:xfrm rot="10800000" flipV="1">
            <a:off x="4195196" y="4324706"/>
            <a:ext cx="763858" cy="67817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Соединительная линия уступом 72"/>
          <p:cNvCxnSpPr>
            <a:stCxn id="4" idx="3"/>
            <a:endCxn id="53" idx="0"/>
          </p:cNvCxnSpPr>
          <p:nvPr/>
        </p:nvCxnSpPr>
        <p:spPr>
          <a:xfrm>
            <a:off x="7117883" y="4324707"/>
            <a:ext cx="637442" cy="67817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7064079" y="3926227"/>
            <a:ext cx="970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False</a:t>
            </a:r>
            <a:endParaRPr lang="ru-RU" dirty="0"/>
          </a:p>
        </p:txBody>
      </p:sp>
      <p:cxnSp>
        <p:nvCxnSpPr>
          <p:cNvPr id="77" name="Соединительная линия уступом 76"/>
          <p:cNvCxnSpPr>
            <a:stCxn id="5" idx="3"/>
            <a:endCxn id="4" idx="2"/>
          </p:cNvCxnSpPr>
          <p:nvPr/>
        </p:nvCxnSpPr>
        <p:spPr>
          <a:xfrm flipV="1">
            <a:off x="5204381" y="4772695"/>
            <a:ext cx="834088" cy="60860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3312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Свойства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579419"/>
            <a:ext cx="4772121" cy="495069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ru-RU" dirty="0" smtClean="0"/>
              <a:t>Цикл </a:t>
            </a:r>
            <a:r>
              <a:rPr lang="ru-RU" dirty="0" smtClean="0"/>
              <a:t>можно сделать бесконечным если проверяемое им условие не может стать </a:t>
            </a:r>
            <a:r>
              <a:rPr lang="ru-RU" dirty="0" smtClean="0"/>
              <a:t>опровергнуто</a:t>
            </a:r>
            <a:endParaRPr lang="ru-RU" dirty="0" smtClean="0"/>
          </a:p>
          <a:p>
            <a:pPr marL="0" indent="0">
              <a:buNone/>
            </a:pP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w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hile True</a:t>
            </a:r>
            <a:r>
              <a:rPr lang="ru-RU" dirty="0" smtClean="0"/>
              <a:t>: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print(</a:t>
            </a:r>
            <a:r>
              <a:rPr lang="ru-RU" dirty="0" smtClean="0"/>
              <a:t> 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‘</a:t>
            </a:r>
            <a:r>
              <a:rPr lang="ru-RU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М</a:t>
            </a:r>
            <a:r>
              <a:rPr lang="ru-RU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еня не остановить!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’</a:t>
            </a:r>
            <a:r>
              <a:rPr lang="ru-RU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ru-RU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ru-RU" dirty="0" smtClean="0"/>
              <a:t>Условны</a:t>
            </a:r>
            <a:r>
              <a:rPr lang="ru-RU" dirty="0"/>
              <a:t>е</a:t>
            </a:r>
            <a:r>
              <a:rPr lang="ru-RU" dirty="0" smtClean="0"/>
              <a:t> операторы могут быть вложены в цикл</a:t>
            </a:r>
            <a:endParaRPr lang="ru-RU" dirty="0" smtClean="0"/>
          </a:p>
          <a:p>
            <a:pPr marL="0" indent="0">
              <a:buNone/>
            </a:pP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w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hile</a:t>
            </a:r>
            <a:r>
              <a:rPr lang="en-US" dirty="0" smtClean="0"/>
              <a:t> </a:t>
            </a:r>
            <a:r>
              <a:rPr lang="en-US" dirty="0"/>
              <a:t>i</a:t>
            </a:r>
            <a:r>
              <a:rPr lang="ru-RU" dirty="0" smtClean="0"/>
              <a:t> </a:t>
            </a:r>
            <a:r>
              <a:rPr lang="en-US" dirty="0"/>
              <a:t>&lt;</a:t>
            </a:r>
            <a:r>
              <a:rPr lang="en-US" dirty="0" smtClean="0"/>
              <a:t> </a:t>
            </a:r>
            <a:r>
              <a:rPr lang="en-US" dirty="0"/>
              <a:t>6</a:t>
            </a:r>
            <a:r>
              <a:rPr lang="en-US" dirty="0" smtClean="0"/>
              <a:t>:</a:t>
            </a:r>
            <a:endParaRPr lang="ru-RU" dirty="0" smtClean="0"/>
          </a:p>
          <a:p>
            <a:pPr marL="0" indent="0">
              <a:buNone/>
            </a:pPr>
            <a:r>
              <a:rPr lang="ru-RU" dirty="0"/>
              <a:t>	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if</a:t>
            </a:r>
            <a:r>
              <a:rPr lang="en-US" dirty="0" smtClean="0"/>
              <a:t> i &lt; 3: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print</a:t>
            </a:r>
            <a:r>
              <a:rPr lang="en-US" dirty="0">
                <a:solidFill>
                  <a:schemeClr val="tx1"/>
                </a:solidFill>
              </a:rPr>
              <a:t>( 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f‘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{</a:t>
            </a:r>
            <a:r>
              <a:rPr lang="en-US" dirty="0">
                <a:solidFill>
                  <a:schemeClr val="tx1"/>
                </a:solidFill>
              </a:rPr>
              <a:t> i 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}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ru-RU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меньше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ru-RU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3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‘ 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else</a:t>
            </a:r>
            <a:r>
              <a:rPr lang="en-US" dirty="0" smtClean="0"/>
              <a:t>: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print</a:t>
            </a:r>
            <a:r>
              <a:rPr lang="en-US" dirty="0">
                <a:solidFill>
                  <a:schemeClr val="tx1"/>
                </a:solidFill>
              </a:rPr>
              <a:t>( 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f‘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{</a:t>
            </a:r>
            <a:r>
              <a:rPr lang="en-US" dirty="0">
                <a:solidFill>
                  <a:schemeClr val="tx1"/>
                </a:solidFill>
              </a:rPr>
              <a:t> i 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}</a:t>
            </a:r>
            <a:r>
              <a:rPr lang="ru-RU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ru-RU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не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ru-RU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меньше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ru-RU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3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‘ </a:t>
            </a:r>
            <a:r>
              <a:rPr lang="en-US" dirty="0">
                <a:solidFill>
                  <a:schemeClr val="tx1"/>
                </a:solidFill>
              </a:rPr>
              <a:t>)</a:t>
            </a:r>
            <a:endParaRPr lang="en-US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5449455" y="1579419"/>
            <a:ext cx="4772121" cy="49506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ru-RU" dirty="0" smtClean="0"/>
              <a:t>Цикл может быть вложен в цикл</a:t>
            </a:r>
          </a:p>
          <a:p>
            <a:pPr marL="0" indent="0">
              <a:buFont typeface="Wingdings 3" charset="2"/>
              <a:buNone/>
            </a:pP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while</a:t>
            </a:r>
            <a:r>
              <a:rPr lang="en-US" dirty="0" smtClean="0"/>
              <a:t> i</a:t>
            </a:r>
            <a:r>
              <a:rPr lang="ru-RU" dirty="0" smtClean="0"/>
              <a:t> </a:t>
            </a:r>
            <a:r>
              <a:rPr lang="en-US" dirty="0"/>
              <a:t>&lt;</a:t>
            </a:r>
            <a:r>
              <a:rPr lang="en-US" dirty="0" smtClean="0"/>
              <a:t> </a:t>
            </a:r>
            <a:r>
              <a:rPr lang="en-US" dirty="0"/>
              <a:t>6</a:t>
            </a:r>
            <a:r>
              <a:rPr lang="en-US" dirty="0" smtClean="0"/>
              <a:t>:</a:t>
            </a:r>
          </a:p>
          <a:p>
            <a:pPr marL="0" indent="0">
              <a:buFont typeface="Wingdings 3" charset="2"/>
              <a:buNone/>
            </a:pPr>
            <a:r>
              <a:rPr lang="en-US" dirty="0"/>
              <a:t>	</a:t>
            </a:r>
            <a:r>
              <a:rPr lang="en-US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print</a:t>
            </a:r>
            <a:r>
              <a:rPr lang="en-US" dirty="0" smtClean="0"/>
              <a:t>( 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f‘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{</a:t>
            </a:r>
            <a:r>
              <a:rPr lang="en-US" dirty="0" smtClean="0"/>
              <a:t> </a:t>
            </a:r>
            <a:r>
              <a:rPr lang="en-US" dirty="0"/>
              <a:t>i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} </a:t>
            </a:r>
            <a:r>
              <a:rPr lang="ru-RU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меньше 6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’ </a:t>
            </a:r>
            <a:r>
              <a:rPr lang="en-US" dirty="0" smtClean="0"/>
              <a:t>)</a:t>
            </a:r>
            <a:endParaRPr lang="ru-RU" dirty="0" smtClean="0"/>
          </a:p>
          <a:p>
            <a:pPr marL="0" indent="0">
              <a:buFont typeface="Wingdings 3" charset="2"/>
              <a:buNone/>
            </a:pPr>
            <a:r>
              <a:rPr lang="ru-RU" dirty="0" smtClean="0"/>
              <a:t>	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while </a:t>
            </a:r>
            <a:r>
              <a:rPr lang="en-US" dirty="0" smtClean="0">
                <a:solidFill>
                  <a:schemeClr val="tx1"/>
                </a:solidFill>
              </a:rPr>
              <a:t>i &lt; 3:</a:t>
            </a:r>
          </a:p>
          <a:p>
            <a:pPr marL="0" indent="0">
              <a:buFont typeface="Wingdings 3" charset="2"/>
              <a:buNone/>
            </a:pPr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smtClean="0">
                <a:solidFill>
                  <a:schemeClr val="tx1"/>
                </a:solidFill>
              </a:rPr>
              <a:t>	</a:t>
            </a:r>
            <a:r>
              <a:rPr lang="en-US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print</a:t>
            </a:r>
            <a:r>
              <a:rPr lang="en-US" dirty="0" smtClean="0">
                <a:solidFill>
                  <a:schemeClr val="tx1"/>
                </a:solidFill>
              </a:rPr>
              <a:t>( 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f‘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{</a:t>
            </a:r>
            <a:r>
              <a:rPr lang="en-US" dirty="0" smtClean="0">
                <a:solidFill>
                  <a:schemeClr val="tx1"/>
                </a:solidFill>
              </a:rPr>
              <a:t> i 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}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ru-RU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меньше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ru-RU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3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‘ 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90578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85091"/>
          </a:xfrm>
        </p:spPr>
        <p:txBody>
          <a:bodyPr/>
          <a:lstStyle/>
          <a:p>
            <a:r>
              <a:rPr lang="ru-RU" dirty="0" smtClean="0"/>
              <a:t>Задание 1: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394691"/>
            <a:ext cx="8596668" cy="123767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ru-RU" dirty="0" smtClean="0"/>
              <a:t>Создайте </a:t>
            </a:r>
            <a:r>
              <a:rPr lang="ru-RU" dirty="0" smtClean="0"/>
              <a:t>счетчик </a:t>
            </a:r>
            <a:r>
              <a:rPr lang="ru-RU" dirty="0" smtClean="0"/>
              <a:t>чисел: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ru-RU" dirty="0" smtClean="0"/>
              <a:t>Запросить </a:t>
            </a:r>
            <a:r>
              <a:rPr lang="ru-RU" dirty="0" smtClean="0"/>
              <a:t>у пользователя </a:t>
            </a:r>
            <a:r>
              <a:rPr lang="ru-RU" dirty="0" smtClean="0"/>
              <a:t>число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ru-RU" dirty="0" smtClean="0"/>
              <a:t>Выводите </a:t>
            </a:r>
            <a:r>
              <a:rPr lang="ru-RU" dirty="0" smtClean="0"/>
              <a:t>числа на каждой итерации цикла </a:t>
            </a:r>
            <a:r>
              <a:rPr lang="en-US" dirty="0" smtClean="0"/>
              <a:t>while</a:t>
            </a:r>
            <a:r>
              <a:rPr lang="ru-RU" dirty="0" smtClean="0"/>
              <a:t> от 0 до введенного числа </a:t>
            </a:r>
            <a:endParaRPr lang="ru-RU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677334" y="3024909"/>
            <a:ext cx="8596668" cy="78509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dirty="0" smtClean="0"/>
              <a:t>Задание 2:</a:t>
            </a:r>
            <a:endParaRPr lang="ru-RU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677334" y="3809999"/>
            <a:ext cx="8596668" cy="272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ru-RU" dirty="0" smtClean="0"/>
              <a:t>Напишите программу проверяющую правильность решения примеров: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ru-RU" dirty="0" smtClean="0"/>
              <a:t>14 // 3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ru-RU" dirty="0" smtClean="0"/>
              <a:t>14 % 3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ru-RU" dirty="0" smtClean="0"/>
              <a:t>Примеры должны выводиться по очереди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ru-RU" dirty="0" smtClean="0"/>
              <a:t>Если пользователь ответил правильно, то подтвердить ответ и завершить цикл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ru-RU" dirty="0" smtClean="0"/>
              <a:t>Если не правильно, то повторить пример и снова запросить результат</a:t>
            </a: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endParaRPr lang="ru-RU" dirty="0" smtClean="0"/>
          </a:p>
          <a:p>
            <a:pPr marL="0" indent="0">
              <a:buNone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323766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639293" y="2149515"/>
            <a:ext cx="5906151" cy="2537526"/>
          </a:xfrm>
        </p:spPr>
        <p:txBody>
          <a:bodyPr/>
          <a:lstStyle/>
          <a:p>
            <a:r>
              <a:rPr lang="en-US" dirty="0"/>
              <a:t>break</a:t>
            </a:r>
            <a:br>
              <a:rPr lang="en-US" dirty="0"/>
            </a:br>
            <a:r>
              <a:rPr lang="en-US" dirty="0"/>
              <a:t>continue</a:t>
            </a:r>
            <a:br>
              <a:rPr lang="en-US" dirty="0"/>
            </a:br>
            <a:r>
              <a:rPr lang="en-US" dirty="0"/>
              <a:t>while - else</a:t>
            </a:r>
          </a:p>
        </p:txBody>
      </p:sp>
      <p:pic>
        <p:nvPicPr>
          <p:cNvPr id="4" name="Google Shape;134;p30" descr="Python copy.png"/>
          <p:cNvPicPr preferRelativeResize="0"/>
          <p:nvPr/>
        </p:nvPicPr>
        <p:blipFill rotWithShape="1">
          <a:blip r:embed="rId2" cstate="print">
            <a:alphaModFix/>
          </a:blip>
          <a:srcRect/>
          <a:stretch/>
        </p:blipFill>
        <p:spPr>
          <a:xfrm>
            <a:off x="1101767" y="2149514"/>
            <a:ext cx="2537526" cy="253752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02624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break</a:t>
            </a:r>
          </a:p>
          <a:p>
            <a:r>
              <a:rPr lang="en-US" dirty="0"/>
              <a:t>continue</a:t>
            </a:r>
          </a:p>
          <a:p>
            <a:r>
              <a:rPr lang="en-US" dirty="0"/>
              <a:t>while - else</a:t>
            </a:r>
          </a:p>
          <a:p>
            <a:r>
              <a:rPr lang="ru-RU" dirty="0"/>
              <a:t>Примеры </a:t>
            </a:r>
            <a:r>
              <a:rPr lang="ru-RU" dirty="0" smtClean="0"/>
              <a:t>использования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36634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0849"/>
          </a:xfrm>
        </p:spPr>
        <p:txBody>
          <a:bodyPr>
            <a:normAutofit/>
          </a:bodyPr>
          <a:lstStyle/>
          <a:p>
            <a:r>
              <a:rPr lang="en-US" dirty="0"/>
              <a:t>b</a:t>
            </a:r>
            <a:r>
              <a:rPr lang="en-US" dirty="0" smtClean="0"/>
              <a:t>reak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44632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выход из </a:t>
            </a:r>
            <a:r>
              <a:rPr lang="ru-RU" dirty="0" smtClean="0"/>
              <a:t>цикла (не важно выполнилось условие или нет)</a:t>
            </a:r>
            <a:endParaRPr lang="ru-RU" i="1" dirty="0" smtClean="0"/>
          </a:p>
          <a:p>
            <a:pPr marL="0" indent="0">
              <a:buNone/>
            </a:pPr>
            <a:endParaRPr lang="ru-RU" i="1" dirty="0"/>
          </a:p>
          <a:p>
            <a:pPr marL="0" indent="0">
              <a:buNone/>
            </a:pPr>
            <a:r>
              <a:rPr lang="en-US" i="1" dirty="0" smtClean="0"/>
              <a:t># </a:t>
            </a:r>
            <a:r>
              <a:rPr lang="ru-RU" i="1" dirty="0" smtClean="0"/>
              <a:t>Синтаксис:</a:t>
            </a:r>
          </a:p>
          <a:p>
            <a:pPr marL="0" indent="0">
              <a:buNone/>
            </a:pPr>
            <a:r>
              <a:rPr lang="en-US" dirty="0" smtClean="0"/>
              <a:t>i = 0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while i &lt; 5:</a:t>
            </a:r>
          </a:p>
          <a:p>
            <a:pPr marL="0" indent="0">
              <a:buNone/>
            </a:pPr>
            <a:r>
              <a:rPr lang="en-US" dirty="0" smtClean="0"/>
              <a:t>	i += 1</a:t>
            </a:r>
          </a:p>
          <a:p>
            <a:pPr marL="0" indent="0">
              <a:buNone/>
            </a:pPr>
            <a:r>
              <a:rPr lang="en-US" dirty="0" smtClean="0"/>
              <a:t>	print(i)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	</a:t>
            </a:r>
            <a:r>
              <a:rPr lang="en-US" dirty="0" smtClean="0"/>
              <a:t>break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 smtClean="0"/>
              <a:t># </a:t>
            </a:r>
            <a:r>
              <a:rPr lang="ru-RU" i="1" dirty="0" smtClean="0"/>
              <a:t>Результат:</a:t>
            </a:r>
          </a:p>
          <a:p>
            <a:pPr marL="0" indent="0">
              <a:buNone/>
            </a:pPr>
            <a:r>
              <a:rPr lang="ru-RU" dirty="0"/>
              <a:t>1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24636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1234</TotalTime>
  <Words>418</Words>
  <Application>Microsoft Office PowerPoint</Application>
  <PresentationFormat>Широкоэкранный</PresentationFormat>
  <Paragraphs>132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9" baseType="lpstr">
      <vt:lpstr>Arial</vt:lpstr>
      <vt:lpstr>Trebuchet MS</vt:lpstr>
      <vt:lpstr>Wingdings</vt:lpstr>
      <vt:lpstr>Wingdings 3</vt:lpstr>
      <vt:lpstr>Аспект</vt:lpstr>
      <vt:lpstr>while.</vt:lpstr>
      <vt:lpstr>План </vt:lpstr>
      <vt:lpstr>while </vt:lpstr>
      <vt:lpstr>while</vt:lpstr>
      <vt:lpstr>Свойства</vt:lpstr>
      <vt:lpstr>Задание 1:</vt:lpstr>
      <vt:lpstr>break continue while - else</vt:lpstr>
      <vt:lpstr>План </vt:lpstr>
      <vt:lpstr>break</vt:lpstr>
      <vt:lpstr>Дополнительно </vt:lpstr>
      <vt:lpstr>continue </vt:lpstr>
      <vt:lpstr>Дополнительно</vt:lpstr>
      <vt:lpstr>while-else </vt:lpstr>
      <vt:lpstr>Задание: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Настройка среды разработки</dc:title>
  <dc:creator>Психолог</dc:creator>
  <cp:lastModifiedBy>User</cp:lastModifiedBy>
  <cp:revision>464</cp:revision>
  <dcterms:created xsi:type="dcterms:W3CDTF">2020-07-29T06:37:30Z</dcterms:created>
  <dcterms:modified xsi:type="dcterms:W3CDTF">2020-10-06T06:56:34Z</dcterms:modified>
</cp:coreProperties>
</file>