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26" r:id="rId3"/>
    <p:sldId id="320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33" r:id="rId14"/>
    <p:sldId id="332" r:id="rId15"/>
    <p:sldId id="334" r:id="rId16"/>
    <p:sldId id="335" r:id="rId17"/>
    <p:sldId id="336" r:id="rId18"/>
    <p:sldId id="337" r:id="rId19"/>
    <p:sldId id="338" r:id="rId20"/>
    <p:sldId id="339" r:id="rId21"/>
    <p:sldId id="342" r:id="rId22"/>
    <p:sldId id="343" r:id="rId23"/>
    <p:sldId id="340" r:id="rId24"/>
    <p:sldId id="344" r:id="rId25"/>
    <p:sldId id="34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01.11.2020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базы данных -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4986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помощи системы управления пакетов для </a:t>
            </a:r>
            <a:r>
              <a:rPr lang="en-US" dirty="0" smtClean="0"/>
              <a:t>python pip</a:t>
            </a:r>
          </a:p>
          <a:p>
            <a:r>
              <a:rPr lang="ru-RU" dirty="0" smtClean="0"/>
              <a:t>В терминате </a:t>
            </a:r>
            <a:r>
              <a:rPr lang="en-US" dirty="0" smtClean="0"/>
              <a:t>pycharm </a:t>
            </a:r>
            <a:r>
              <a:rPr lang="ru-RU" dirty="0" smtClean="0"/>
              <a:t>набрать: </a:t>
            </a:r>
            <a:r>
              <a:rPr lang="en-US" dirty="0" smtClean="0"/>
              <a:t>pip install pandas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ручную</a:t>
            </a:r>
            <a:endParaRPr lang="en-US" dirty="0" smtClean="0"/>
          </a:p>
          <a:p>
            <a:r>
              <a:rPr lang="en-US" dirty="0" smtClean="0"/>
              <a:t>File -&gt; </a:t>
            </a:r>
            <a:endParaRPr lang="ru-RU" dirty="0" smtClean="0"/>
          </a:p>
          <a:p>
            <a:r>
              <a:rPr lang="en-US" dirty="0" smtClean="0"/>
              <a:t>Settings -&gt; </a:t>
            </a:r>
            <a:endParaRPr lang="ru-RU" dirty="0" smtClean="0"/>
          </a:p>
          <a:p>
            <a:r>
              <a:rPr lang="en-US" dirty="0" smtClean="0"/>
              <a:t>Project:</a:t>
            </a:r>
            <a:r>
              <a:rPr lang="ru-RU" dirty="0" smtClean="0"/>
              <a:t> имя проекта </a:t>
            </a:r>
            <a:r>
              <a:rPr lang="en-US" dirty="0" smtClean="0"/>
              <a:t>-&gt;</a:t>
            </a:r>
            <a:endParaRPr lang="ru-RU" dirty="0" smtClean="0"/>
          </a:p>
          <a:p>
            <a:r>
              <a:rPr lang="en-US" dirty="0" smtClean="0"/>
              <a:t>Python Interpreter -&gt; </a:t>
            </a:r>
            <a:endParaRPr lang="ru-RU" dirty="0" smtClean="0"/>
          </a:p>
          <a:p>
            <a:r>
              <a:rPr lang="en-US" dirty="0" smtClean="0"/>
              <a:t>+ -&gt; </a:t>
            </a:r>
            <a:endParaRPr lang="ru-RU" dirty="0" smtClean="0"/>
          </a:p>
          <a:p>
            <a:r>
              <a:rPr lang="ru-RU" dirty="0" smtClean="0"/>
              <a:t>в строке поиска найти </a:t>
            </a:r>
            <a:r>
              <a:rPr lang="en-US" dirty="0" smtClean="0"/>
              <a:t>pandas -&gt; </a:t>
            </a:r>
            <a:endParaRPr lang="ru-RU" dirty="0" smtClean="0"/>
          </a:p>
          <a:p>
            <a:r>
              <a:rPr lang="ru-RU" dirty="0" smtClean="0"/>
              <a:t>выбрать –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Install Package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ru-RU" dirty="0" smtClean="0"/>
              <a:t>Прокладка пути для работы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 </a:t>
            </a:r>
            <a:r>
              <a:rPr lang="ru-RU" dirty="0" smtClean="0"/>
              <a:t>на «Мой компьютер»</a:t>
            </a:r>
            <a:r>
              <a:rPr lang="en-US" dirty="0" smtClean="0"/>
              <a:t> -&gt; </a:t>
            </a:r>
            <a:endParaRPr lang="ru-RU" dirty="0" smtClean="0"/>
          </a:p>
          <a:p>
            <a:r>
              <a:rPr lang="ru-RU" dirty="0" smtClean="0"/>
              <a:t>свойства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дополнительные параметры системы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Параметры среды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Системные переменные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Path -&gt;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создать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вставить туда полный путь до папки с </a:t>
            </a:r>
            <a:r>
              <a:rPr lang="en-US" dirty="0" smtClean="0"/>
              <a:t>pip (</a:t>
            </a:r>
            <a:r>
              <a:rPr lang="ru-RU" dirty="0" smtClean="0"/>
              <a:t>конец пути должен быть папкой с именем </a:t>
            </a:r>
            <a:r>
              <a:rPr lang="en-US" dirty="0" smtClean="0"/>
              <a:t>Scripts)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специалистами в сфере </a:t>
            </a:r>
            <a:r>
              <a:rPr lang="en-US" dirty="0" smtClean="0"/>
              <a:t>Data science, Machine Learning,</a:t>
            </a:r>
            <a:r>
              <a:rPr lang="ru-RU" dirty="0" smtClean="0"/>
              <a:t> </a:t>
            </a:r>
            <a:r>
              <a:rPr lang="en-US" dirty="0" smtClean="0"/>
              <a:t>Artificial Intelligence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озволяющая </a:t>
            </a:r>
            <a:r>
              <a:rPr lang="ru-RU" dirty="0"/>
              <a:t>оперировать файлами типа </a:t>
            </a:r>
            <a:r>
              <a:rPr lang="en-US" dirty="0"/>
              <a:t>excel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как базой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Так же имеет свои аналоги </a:t>
            </a:r>
            <a:r>
              <a:rPr lang="en-US" dirty="0" smtClean="0"/>
              <a:t>excel </a:t>
            </a:r>
            <a:r>
              <a:rPr lang="ru-RU" dirty="0" smtClean="0"/>
              <a:t>таблиц (</a:t>
            </a:r>
            <a:r>
              <a:rPr lang="en-US" dirty="0" smtClean="0"/>
              <a:t>.</a:t>
            </a:r>
            <a:r>
              <a:rPr lang="en-US" dirty="0" err="1" smtClean="0"/>
              <a:t>scv</a:t>
            </a:r>
            <a:r>
              <a:rPr lang="ru-RU" dirty="0" smtClean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pkl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en-US" dirty="0" smtClean="0"/>
              <a:t>.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Основное её преимущество в том, что она умеет манипулировать дынными как матрицами и векторами</a:t>
            </a:r>
          </a:p>
          <a:p>
            <a:r>
              <a:rPr lang="ru-RU" dirty="0" smtClean="0"/>
              <a:t>Для загрузки и сохранения данных нужно задавать команды явно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ru-RU" dirty="0" smtClean="0"/>
              <a:t>Создание базы данных на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31636"/>
            <a:ext cx="8596668" cy="5237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df = pandas.DataFrame(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 smtClean="0"/>
              <a:t>={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’: 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>
                <a:solidFill>
                  <a:schemeClr val="tx1"/>
                </a:solidFill>
              </a:rPr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>
                <a:solidFill>
                  <a:schemeClr val="tx1"/>
                </a:solidFill>
              </a:rPr>
              <a:t>’), 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’: 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3.14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’)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индексы очевидно</a:t>
            </a:r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‘key1’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колонки очевидно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an_key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key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2.72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val1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3.14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val2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/ </a:t>
            </a:r>
            <a:r>
              <a:rPr lang="ru-RU" dirty="0" smtClean="0"/>
              <a:t>Подключение базы данных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3" y="2160590"/>
            <a:ext cx="9070515" cy="26423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импортируем библиотеку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 smtClean="0"/>
              <a:t> pd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формируем базу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columns =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'ФИО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‘пол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‘возраст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‘дата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рождения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‘интересы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‘дата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регистрации</a:t>
            </a:r>
            <a:r>
              <a:rPr lang="ru-RU" dirty="0" smtClean="0"/>
              <a:t>‘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df = pd.DataFrame(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>
                <a:solidFill>
                  <a:schemeClr val="tx1"/>
                </a:solidFill>
              </a:rPr>
              <a:t>=columns)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column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создает столбцы для базы данных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collect_data():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”””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создадим пустой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словарь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DATA FROM STRINGS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= ent_name.get</a:t>
            </a:r>
            <a:r>
              <a:rPr lang="en-US" dirty="0" smtClean="0">
                <a:solidFill>
                  <a:schemeClr val="tx1"/>
                </a:solidFill>
              </a:rPr>
              <a:t>()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вытаскиваем имя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'ФИО</a:t>
            </a:r>
            <a:r>
              <a:rPr lang="en-US" dirty="0">
                <a:solidFill>
                  <a:schemeClr val="tx1"/>
                </a:solidFill>
              </a:rPr>
              <a:t>'] = name 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добавляем в ключ словаря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b_date </a:t>
            </a:r>
            <a:r>
              <a:rPr lang="en-US" dirty="0">
                <a:solidFill>
                  <a:schemeClr val="tx1"/>
                </a:solidFill>
              </a:rPr>
              <a:t>= ent_b_date.get()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вытягиваем дату рождения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добавляем в ключ словаря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(data)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9932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r>
              <a:rPr lang="ru-RU" dirty="0" smtClean="0"/>
              <a:t>Запись в базу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7055"/>
            <a:ext cx="8596668" cy="5043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collect_data():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data = {}	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 smtClean="0">
                <a:solidFill>
                  <a:schemeClr val="tx1"/>
                </a:solidFill>
              </a:rPr>
              <a:t> df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df = df.append</a:t>
            </a:r>
            <a:r>
              <a:rPr lang="en-US" dirty="0" smtClean="0">
                <a:solidFill>
                  <a:schemeClr val="tx1"/>
                </a:solidFill>
              </a:rPr>
              <a:t>( 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ignore_index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	df </a:t>
            </a:r>
            <a:r>
              <a:rPr lang="en-US" dirty="0">
                <a:solidFill>
                  <a:schemeClr val="tx1"/>
                </a:solidFill>
              </a:rPr>
              <a:t>= df.drop_duplicates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subset</a:t>
            </a:r>
            <a:r>
              <a:rPr lang="en-US" dirty="0" smtClean="0">
                <a:solidFill>
                  <a:schemeClr val="tx1"/>
                </a:solidFill>
              </a:rPr>
              <a:t>=columns</a:t>
            </a:r>
            <a:r>
              <a:rPr lang="en-US" dirty="0">
                <a:solidFill>
                  <a:schemeClr val="tx1"/>
                </a:solidFill>
              </a:rPr>
              <a:t>[:-2],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keep</a:t>
            </a:r>
            <a:r>
              <a:rPr lang="en-US" dirty="0" smtClean="0">
                <a:solidFill>
                  <a:schemeClr val="tx1"/>
                </a:solidFill>
              </a:rPr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’ )</a:t>
            </a:r>
          </a:p>
        </p:txBody>
      </p:sp>
    </p:spTree>
    <p:extLst>
      <p:ext uri="{BB962C8B-B14F-4D97-AF65-F5344CB8AC3E}">
        <p14:creationId xmlns="" xmlns:p14="http://schemas.microsoft.com/office/powerpoint/2010/main" val="28268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53673"/>
            <a:ext cx="8596668" cy="378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оперировать внешней переменной внутри функции, например перезаписывать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lobal</a:t>
            </a:r>
            <a:r>
              <a:rPr lang="en-US" dirty="0" smtClean="0"/>
              <a:t> some_variable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329096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Добавляет </a:t>
            </a:r>
            <a:r>
              <a:rPr lang="ru-RU" dirty="0"/>
              <a:t>данные в конец списка</a:t>
            </a:r>
            <a:r>
              <a:rPr lang="en-US" dirty="0"/>
              <a:t> list, </a:t>
            </a:r>
            <a:r>
              <a:rPr lang="ru-RU" dirty="0"/>
              <a:t>подобный метод есть и у объекта </a:t>
            </a:r>
            <a:r>
              <a:rPr lang="en-US" dirty="0"/>
              <a:t>pandas.DataFrame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pandas.DataFrame.append(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other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some_data</a:t>
            </a:r>
            <a:r>
              <a:rPr lang="en-US" dirty="0">
                <a:solidFill>
                  <a:schemeClr val="tx1"/>
                </a:solidFill>
              </a:rPr>
              <a:t>,	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данные для добавления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ignore_index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пересоздает индексы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74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drop_duplicates()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Удаляет</a:t>
            </a:r>
            <a:r>
              <a:rPr lang="en-US" dirty="0" smtClean="0"/>
              <a:t> </a:t>
            </a:r>
            <a:r>
              <a:rPr lang="ru-RU" dirty="0" smtClean="0"/>
              <a:t>повторяющиеся данные из датафрейма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pandas.DataFrame.</a:t>
            </a:r>
            <a:r>
              <a:rPr lang="en-US" dirty="0" smtClean="0"/>
              <a:t>drop_duplicates(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subset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some_columns],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Сравни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ает в столбца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keep</a:t>
            </a:r>
            <a:r>
              <a:rPr lang="en-US" dirty="0">
                <a:solidFill>
                  <a:schemeClr val="tx1"/>
                </a:solidFill>
              </a:rPr>
              <a:t>=‘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’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Оставляет первый –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first 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 последний –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last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объект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7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</a:p>
          <a:p>
            <a:r>
              <a:rPr lang="ru-RU" dirty="0" smtClean="0"/>
              <a:t>Действия со словарем</a:t>
            </a:r>
          </a:p>
          <a:p>
            <a:r>
              <a:rPr lang="en-US" dirty="0" smtClean="0"/>
              <a:t>del, in</a:t>
            </a:r>
            <a:endParaRPr lang="ru-RU" dirty="0" smtClean="0"/>
          </a:p>
          <a:p>
            <a:r>
              <a:rPr lang="en-US" dirty="0" smtClean="0"/>
              <a:t>get()</a:t>
            </a:r>
            <a:endParaRPr lang="ru-RU" dirty="0" smtClean="0"/>
          </a:p>
          <a:p>
            <a:r>
              <a:rPr lang="ru-RU" dirty="0" smtClean="0"/>
              <a:t>Загрузка пакетов</a:t>
            </a:r>
          </a:p>
          <a:p>
            <a:r>
              <a:rPr lang="ru-RU" dirty="0" smtClean="0"/>
              <a:t>Создание базы данных на </a:t>
            </a:r>
            <a:r>
              <a:rPr lang="en-US" dirty="0" smtClean="0"/>
              <a:t>pandas</a:t>
            </a:r>
            <a:endParaRPr lang="ru-RU" dirty="0" smtClean="0"/>
          </a:p>
          <a:p>
            <a:r>
              <a:rPr lang="ru-RU" dirty="0" smtClean="0"/>
              <a:t>Списки</a:t>
            </a:r>
          </a:p>
          <a:p>
            <a:r>
              <a:rPr lang="ru-RU" dirty="0" smtClean="0"/>
              <a:t>Действия со списками</a:t>
            </a:r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2193"/>
            <a:ext cx="8596668" cy="460916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Редактируемый список</a:t>
            </a:r>
            <a:r>
              <a:rPr lang="en-US" dirty="0" smtClean="0"/>
              <a:t>, </a:t>
            </a:r>
            <a:r>
              <a:rPr lang="ru-RU" dirty="0" smtClean="0"/>
              <a:t>имеет квадратные скобки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/>
              <a:t>some_list = </a:t>
            </a:r>
            <a:r>
              <a:rPr lang="en-US" dirty="0" smtClean="0"/>
              <a:t>[‘1</a:t>
            </a:r>
            <a:r>
              <a:rPr lang="en-US" dirty="0" smtClean="0"/>
              <a:t>’, 2, ‘tree’, </a:t>
            </a:r>
            <a:r>
              <a:rPr lang="en-US" dirty="0" smtClean="0"/>
              <a:t>4.0]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можно задать пустой список</a:t>
            </a:r>
          </a:p>
          <a:p>
            <a:pPr>
              <a:buNone/>
            </a:pPr>
            <a:r>
              <a:rPr lang="en-US" dirty="0" smtClean="0"/>
              <a:t>some_list</a:t>
            </a:r>
            <a:r>
              <a:rPr lang="ru-RU" dirty="0" smtClean="0"/>
              <a:t> = </a:t>
            </a:r>
            <a:r>
              <a:rPr lang="en-US" dirty="0" smtClean="0"/>
              <a:t>[]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448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407"/>
          </a:xfrm>
        </p:spPr>
        <p:txBody>
          <a:bodyPr/>
          <a:lstStyle/>
          <a:p>
            <a:r>
              <a:rPr lang="ru-RU" dirty="0" smtClean="0"/>
              <a:t>Действия со списками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3210"/>
            <a:ext cx="4026867" cy="5078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добавляет элемент в конец списка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some_list.append(5)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[‘1’, 2, ‘tree’, </a:t>
            </a:r>
            <a:r>
              <a:rPr lang="en-US" dirty="0" smtClean="0"/>
              <a:t>4.0, 5]</a:t>
            </a:r>
          </a:p>
          <a:p>
            <a:pPr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удаление последнего элемента с выведением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some_list.pop()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/>
              <a:t>[‘1’, 2, ‘tree’, 4.0]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70304" y="1421176"/>
            <a:ext cx="4195591" cy="5109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удаление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элемента из списка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some_list.remove(‘tree’)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smtClean="0"/>
              <a:t>[‘1’, </a:t>
            </a:r>
            <a:r>
              <a:rPr lang="en-US" dirty="0" smtClean="0"/>
              <a:t>2, </a:t>
            </a:r>
            <a:r>
              <a:rPr lang="en-US" dirty="0" smtClean="0"/>
              <a:t>4.0</a:t>
            </a:r>
            <a:r>
              <a:rPr lang="en-US" dirty="0" smtClean="0"/>
              <a:t>]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полная очистка списка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some_list.clear()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660"/>
          </a:xfrm>
        </p:spPr>
        <p:txBody>
          <a:bodyPr/>
          <a:lstStyle/>
          <a:p>
            <a:r>
              <a:rPr lang="en-US" dirty="0" smtClean="0"/>
              <a:t>tuple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20328"/>
            <a:ext cx="8596668" cy="5111825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Картеж – служит для защити от изменений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Объявляется по умолчанию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Имеет круглые скобки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/>
              <a:t>some_list = ‘1’, 2, ‘tree’, </a:t>
            </a:r>
            <a:r>
              <a:rPr lang="en-US" dirty="0" smtClean="0"/>
              <a:t>4.0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en-US" dirty="0" smtClean="0"/>
              <a:t>‘</a:t>
            </a:r>
            <a:r>
              <a:rPr lang="en-US" dirty="0" smtClean="0"/>
              <a:t>1’, 2, ‘tree’, </a:t>
            </a:r>
            <a:r>
              <a:rPr lang="en-US" dirty="0" smtClean="0"/>
              <a:t>4.0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можно реформатировать в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tuple</a:t>
            </a:r>
          </a:p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uple([</a:t>
            </a:r>
            <a:r>
              <a:rPr lang="en-US" dirty="0" smtClean="0"/>
              <a:t>‘1’, 2, ‘tree’, 4.0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en-US" dirty="0" smtClean="0"/>
              <a:t>‘1’, 2, ‘tree’, 4.0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37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55075"/>
            <a:ext cx="8268362" cy="5299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Адрес элемента в объекте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/>
              <a:t>some_list </a:t>
            </a:r>
            <a:r>
              <a:rPr lang="en-US" dirty="0" smtClean="0"/>
              <a:t>= ‘1’, 2, ‘tree’, </a:t>
            </a:r>
            <a:r>
              <a:rPr lang="en-US" dirty="0" smtClean="0"/>
              <a:t>4.0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some_list[0]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первый элемент начинается с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0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en-US" dirty="0" smtClean="0"/>
              <a:t>‘1’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 строками работает так же</a:t>
            </a:r>
          </a:p>
          <a:p>
            <a:pPr>
              <a:buNone/>
            </a:pPr>
            <a:r>
              <a:rPr lang="en-US" dirty="0" smtClean="0"/>
              <a:t>some_string = ‘text’</a:t>
            </a:r>
          </a:p>
          <a:p>
            <a:pPr>
              <a:buNone/>
            </a:pPr>
            <a:r>
              <a:rPr lang="en-US" dirty="0" smtClean="0"/>
              <a:t>some_string[1]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en-US" dirty="0" smtClean="0"/>
              <a:t>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23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677334" y="1443210"/>
            <a:ext cx="4511611" cy="52109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ожно выбирать с конца: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some_list[</a:t>
            </a:r>
            <a:r>
              <a:rPr lang="ru-RU" dirty="0" smtClean="0"/>
              <a:t>-1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/>
              <a:t>4.0</a:t>
            </a:r>
          </a:p>
          <a:p>
            <a:pPr>
              <a:buNone/>
            </a:pPr>
            <a:endParaRPr lang="ru-RU" dirty="0" smtClean="0"/>
          </a:p>
          <a:p>
            <a:pPr lvl="0"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Можно делать срезы:</a:t>
            </a:r>
          </a:p>
          <a:p>
            <a:pPr lvl="0">
              <a:buNone/>
              <a:defRPr/>
            </a:pPr>
            <a:r>
              <a:rPr lang="en-US" dirty="0" smtClean="0"/>
              <a:t>some_list[</a:t>
            </a:r>
            <a:r>
              <a:rPr lang="ru-RU" dirty="0" smtClean="0"/>
              <a:t>:2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 числа не включительно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 lvl="0">
              <a:buNone/>
              <a:defRPr/>
            </a:pPr>
            <a:r>
              <a:rPr lang="en-US" dirty="0" smtClean="0"/>
              <a:t>(‘1’, 2)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some_list[1</a:t>
            </a:r>
            <a:r>
              <a:rPr lang="ru-RU" dirty="0" smtClean="0"/>
              <a:t>: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от числа включительно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 lvl="0">
              <a:buNone/>
              <a:defRPr/>
            </a:pPr>
            <a:r>
              <a:rPr lang="en-US" dirty="0" smtClean="0"/>
              <a:t>(2, ‘tree’, 4.0)</a:t>
            </a:r>
            <a:endParaRPr lang="ru-RU" dirty="0" smtClean="0"/>
          </a:p>
          <a:p>
            <a:pPr lvl="0">
              <a:defRPr/>
            </a:pPr>
            <a:endParaRPr lang="ru-RU" dirty="0" smtClean="0"/>
          </a:p>
          <a:p>
            <a:pPr lvl="0">
              <a:buNone/>
              <a:defRPr/>
            </a:pPr>
            <a:r>
              <a:rPr lang="en-US" dirty="0" smtClean="0"/>
              <a:t>some_list[1</a:t>
            </a:r>
            <a:r>
              <a:rPr lang="ru-RU" dirty="0" smtClean="0"/>
              <a:t>:3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от и до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 lvl="0">
              <a:buNone/>
              <a:defRPr/>
            </a:pPr>
            <a:r>
              <a:rPr lang="en-US" dirty="0" smtClean="0"/>
              <a:t>(2, ‘tree’)</a:t>
            </a:r>
            <a:endParaRPr lang="ru-RU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643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список из чисел от 1 до 5 при помощи </a:t>
            </a:r>
            <a:r>
              <a:rPr lang="en-US" dirty="0" smtClean="0"/>
              <a:t>while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разворачивающий созданный список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будем писать всю логику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(data)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- </a:t>
            </a:r>
            <a:r>
              <a:rPr lang="en-US" dirty="0" smtClean="0"/>
              <a:t>dict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62974"/>
            <a:ext cx="8596668" cy="51700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Является основной структурой для некоторых баз данных типа </a:t>
            </a:r>
            <a:r>
              <a:rPr lang="en-US" dirty="0" smtClean="0">
                <a:solidFill>
                  <a:schemeClr val="tx1"/>
                </a:solidFill>
              </a:rPr>
              <a:t>MongoDB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en-US" dirty="0" smtClean="0">
                <a:solidFill>
                  <a:schemeClr val="tx1"/>
                </a:solidFill>
              </a:rPr>
              <a:t> pandas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dictinary = 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dictinary = 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получение значения по ключу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value1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</a:t>
            </a:r>
            <a:r>
              <a:rPr lang="en-US" sz="3200" dirty="0" smtClean="0"/>
              <a:t>keys(), values(), items()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4227"/>
            <a:ext cx="8596668" cy="514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ключей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dictinary.keys()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dict_keys([‘key1’, ‘key2’])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значений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dictinary.values()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dict_values([‘value1’, ‘value2’])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пары: ключ - значение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dictinary.items()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dict_items([(‘key1’, ‘value1’), (‘key2’, ‘value2’)])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добавление, перезапись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51008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dict </a:t>
            </a:r>
            <a:r>
              <a:rPr lang="ru-RU" dirty="0" smtClean="0">
                <a:solidFill>
                  <a:schemeClr val="tx1"/>
                </a:solidFill>
              </a:rPr>
              <a:t>имеет структуру данных в которой могут быть только УНИКАЛЬНЫЕ ключи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добавление в словарь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2.72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перезапись значения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False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del, in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52531"/>
            <a:ext cx="8596668" cy="4929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 – </a:t>
            </a:r>
            <a:r>
              <a:rPr lang="ru-RU" dirty="0" smtClean="0">
                <a:solidFill>
                  <a:schemeClr val="tx1"/>
                </a:solidFill>
              </a:rPr>
              <a:t>оператор удаления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Удаляет объект по индексу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’]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удаляем ключ и его значение, при этом 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обращаемся к ключу как к индексу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{‘key1’: ‘value1’, ‘another_key’: False}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– </a:t>
            </a:r>
            <a:r>
              <a:rPr lang="ru-RU" dirty="0" smtClean="0">
                <a:solidFill>
                  <a:schemeClr val="tx1"/>
                </a:solidFill>
              </a:rPr>
              <a:t>оператор поиска ищет меньший объект в более крупном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словарь с ключами: </a:t>
            </a:r>
            <a:r>
              <a:rPr lang="en-US" dirty="0" smtClean="0"/>
              <a:t>name, age, height, sex, education - </a:t>
            </a:r>
            <a:r>
              <a:rPr lang="ru-RU" dirty="0" smtClean="0"/>
              <a:t>заполненные значениями </a:t>
            </a:r>
            <a:r>
              <a:rPr lang="en-US" dirty="0" smtClean="0"/>
              <a:t>None</a:t>
            </a:r>
            <a:endParaRPr lang="ru-RU" dirty="0" smtClean="0"/>
          </a:p>
          <a:p>
            <a:r>
              <a:rPr lang="ru-RU" dirty="0" smtClean="0"/>
              <a:t>Напишите программу которая будет запрашивать у пользователя данные и записывать их в значения ключей</a:t>
            </a:r>
            <a:endParaRPr lang="en-US" dirty="0" smtClean="0"/>
          </a:p>
          <a:p>
            <a:r>
              <a:rPr lang="en-US" dirty="0" smtClean="0"/>
              <a:t>age</a:t>
            </a:r>
            <a:r>
              <a:rPr lang="ru-RU" dirty="0" smtClean="0"/>
              <a:t> и</a:t>
            </a:r>
            <a:r>
              <a:rPr lang="en-US" dirty="0" smtClean="0"/>
              <a:t> height </a:t>
            </a:r>
            <a:r>
              <a:rPr lang="ru-RU" dirty="0" smtClean="0"/>
              <a:t>должны записываться в типе </a:t>
            </a:r>
            <a:r>
              <a:rPr lang="en-US" dirty="0" smtClean="0"/>
              <a:t>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Функция вытягивающая значение из объектов </a:t>
            </a:r>
            <a:r>
              <a:rPr lang="en-US" dirty="0" smtClean="0"/>
              <a:t>tkinter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 = ent_name.get()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имя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ФИО</a:t>
            </a:r>
            <a:r>
              <a:rPr lang="ru-RU" dirty="0" smtClean="0"/>
              <a:t>'] = </a:t>
            </a:r>
            <a:r>
              <a:rPr lang="en-US" dirty="0" smtClean="0"/>
              <a:t>name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b_date = ent_b_date.get()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дату рождения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 = </a:t>
            </a:r>
            <a:r>
              <a:rPr lang="en-US" dirty="0" smtClean="0"/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2035</TotalTime>
  <Words>863</Words>
  <Application>Microsoft Office PowerPoint</Application>
  <PresentationFormat>Произвольный</PresentationFormat>
  <Paragraphs>259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Аспект</vt:lpstr>
      <vt:lpstr>Программа – регистрационный лист - Backend</vt:lpstr>
      <vt:lpstr>План</vt:lpstr>
      <vt:lpstr>Backend / функции обработки данных</vt:lpstr>
      <vt:lpstr>Словари - dict</vt:lpstr>
      <vt:lpstr>Действия с dict – keys(), values(), items()</vt:lpstr>
      <vt:lpstr>Действия с dict – добавление, перезапись</vt:lpstr>
      <vt:lpstr>del, in</vt:lpstr>
      <vt:lpstr>Задание</vt:lpstr>
      <vt:lpstr>get()</vt:lpstr>
      <vt:lpstr>Установка базы данных - pandas</vt:lpstr>
      <vt:lpstr>Прокладка пути для работы с pip</vt:lpstr>
      <vt:lpstr>pandas </vt:lpstr>
      <vt:lpstr>Создание базы данных на pandas</vt:lpstr>
      <vt:lpstr>Backend / Подключение базы данных pandas</vt:lpstr>
      <vt:lpstr>Заполнение ключей</vt:lpstr>
      <vt:lpstr>Запись в базу</vt:lpstr>
      <vt:lpstr>global</vt:lpstr>
      <vt:lpstr>append()</vt:lpstr>
      <vt:lpstr>drop_duplicates() </vt:lpstr>
      <vt:lpstr>list</vt:lpstr>
      <vt:lpstr>Действия со списками</vt:lpstr>
      <vt:lpstr>tuple</vt:lpstr>
      <vt:lpstr>index</vt:lpstr>
      <vt:lpstr>Свойства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678</cp:revision>
  <dcterms:created xsi:type="dcterms:W3CDTF">2020-07-29T06:37:30Z</dcterms:created>
  <dcterms:modified xsi:type="dcterms:W3CDTF">2020-11-01T08:43:21Z</dcterms:modified>
</cp:coreProperties>
</file>