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297" r:id="rId3"/>
    <p:sldId id="299" r:id="rId4"/>
    <p:sldId id="303" r:id="rId5"/>
    <p:sldId id="302" r:id="rId6"/>
    <p:sldId id="300" r:id="rId7"/>
    <p:sldId id="304" r:id="rId8"/>
    <p:sldId id="301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5098307" cy="2691517"/>
          </a:xfrm>
        </p:spPr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en-US" dirty="0" smtClean="0"/>
              <a:t>def.</a:t>
            </a:r>
            <a:br>
              <a:rPr lang="en-US" dirty="0" smtClean="0"/>
            </a:br>
            <a:r>
              <a:rPr lang="en-US" dirty="0" smtClean="0"/>
              <a:t>return.</a:t>
            </a:r>
            <a:endParaRPr lang="en-US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472266" cy="775855"/>
          </a:xfrm>
        </p:spPr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7817"/>
            <a:ext cx="3737648" cy="5380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Одну функцию можно вкладывать в аргумент другой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input</a:t>
            </a:r>
            <a:r>
              <a:rPr lang="en-US" dirty="0" smtClean="0"/>
              <a:t>( ) 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</a:t>
            </a:r>
            <a:r>
              <a:rPr lang="ru-RU" dirty="0" smtClean="0"/>
              <a:t> </a:t>
            </a:r>
            <a:r>
              <a:rPr lang="ru-RU" dirty="0" smtClean="0"/>
              <a:t>одной функции может быть несколько аргументов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ef</a:t>
            </a:r>
            <a:r>
              <a:rPr lang="en-US" dirty="0" smtClean="0"/>
              <a:t> function(x, y, z):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 smtClean="0"/>
              <a:t> x + y / z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Функция может вернуть несколько объектов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/>
              <a:t> function(x, y, z):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ru-RU" dirty="0"/>
              <a:t>,</a:t>
            </a:r>
            <a:r>
              <a:rPr lang="en-US" dirty="0" smtClean="0"/>
              <a:t> y</a:t>
            </a:r>
            <a:r>
              <a:rPr lang="ru-RU" dirty="0" smtClean="0"/>
              <a:t>,</a:t>
            </a:r>
            <a:r>
              <a:rPr lang="en-US" dirty="0" smtClean="0"/>
              <a:t> z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14982" y="1173016"/>
            <a:ext cx="3737648" cy="5717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Одну функцию можно вызывать в теле другой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 smtClean="0"/>
              <a:t> function(x, y):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/>
              <a:t>sqrt</a:t>
            </a:r>
            <a:r>
              <a:rPr lang="en-US" dirty="0" smtClean="0"/>
              <a:t>( x+y )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 теле одной функции можно создать другую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 smtClean="0"/>
              <a:t> function( x, y ):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 smtClean="0"/>
              <a:t> sqrt( num ):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 smtClean="0"/>
              <a:t> num**(1/2)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 smtClean="0"/>
              <a:t> sqrt( x+y </a:t>
            </a:r>
            <a:r>
              <a:rPr lang="en-US" dirty="0" smtClean="0"/>
              <a:t>)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 теле функции можно вызывать её саму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ef</a:t>
            </a:r>
            <a:r>
              <a:rPr lang="en-US" dirty="0" smtClean="0"/>
              <a:t> function()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 smtClean="0"/>
              <a:t> function()</a:t>
            </a:r>
          </a:p>
        </p:txBody>
      </p:sp>
    </p:spTree>
    <p:extLst>
      <p:ext uri="{BB962C8B-B14F-4D97-AF65-F5344CB8AC3E}">
        <p14:creationId xmlns:p14="http://schemas.microsoft.com/office/powerpoint/2010/main" val="199463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остройте таблицу истинности через функции:</a:t>
            </a:r>
            <a:endParaRPr lang="en-US" dirty="0" smtClean="0"/>
          </a:p>
          <a:p>
            <a:pPr lvl="1"/>
            <a:r>
              <a:rPr lang="ru-RU" dirty="0" smtClean="0"/>
              <a:t>Функции должны быть построены таким образом, что бы пользователь вводил в их аргумент только номер ряда</a:t>
            </a:r>
          </a:p>
          <a:p>
            <a:pPr lvl="1"/>
            <a:r>
              <a:rPr lang="ru-RU" dirty="0" smtClean="0"/>
              <a:t>Самостоятельно определите какие функции у Вас будут отвечать за какие элементы таблицы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 smtClean="0"/>
              <a:t>* выведите в аргумент такие параметры, которые, по Вашему мнению, будет удобно настраивать из </a:t>
            </a:r>
            <a:r>
              <a:rPr lang="ru-RU" dirty="0" smtClean="0"/>
              <a:t>аргумента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786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“Don’t repeat yourself”</a:t>
            </a:r>
          </a:p>
          <a:p>
            <a:r>
              <a:rPr lang="ru-RU" dirty="0" smtClean="0"/>
              <a:t>Способы сокращения кода</a:t>
            </a:r>
          </a:p>
          <a:p>
            <a:r>
              <a:rPr lang="ru-RU" dirty="0" smtClean="0"/>
              <a:t>Конструкция функций в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Операторы </a:t>
            </a:r>
            <a:r>
              <a:rPr lang="en-US" dirty="0" smtClean="0"/>
              <a:t>def, return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4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“Don’t repeat yourself”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304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Принцип при котором мы проектируем программу таким образом, что бы нам не приходилось повторять о</a:t>
            </a:r>
            <a:r>
              <a:rPr lang="ru-RU" dirty="0"/>
              <a:t>д</a:t>
            </a:r>
            <a:r>
              <a:rPr lang="ru-RU" dirty="0" smtClean="0"/>
              <a:t>ни и те же строки кода.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Это позволяет нам писать меньше кода.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Повышает читаемость кода.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Позволяет создавать более сложные конструкции.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Сводит число багов к минимуму.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Ну а еще повторять одно и тоже скучно :)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7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выполнения принц</a:t>
            </a:r>
            <a:r>
              <a:rPr lang="ru-RU" dirty="0"/>
              <a:t>и</a:t>
            </a:r>
            <a:r>
              <a:rPr lang="ru-RU" dirty="0" smtClean="0"/>
              <a:t>па </a:t>
            </a:r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переменных</a:t>
            </a:r>
          </a:p>
          <a:p>
            <a:r>
              <a:rPr lang="ru-RU" dirty="0" smtClean="0"/>
              <a:t>Использование функций</a:t>
            </a:r>
          </a:p>
          <a:p>
            <a:r>
              <a:rPr lang="ru-RU" dirty="0" smtClean="0"/>
              <a:t>Использование классов</a:t>
            </a:r>
          </a:p>
          <a:p>
            <a:r>
              <a:rPr lang="ru-RU" dirty="0" smtClean="0"/>
              <a:t>Создание модулей</a:t>
            </a:r>
          </a:p>
          <a:p>
            <a:r>
              <a:rPr lang="ru-RU" dirty="0"/>
              <a:t>И</a:t>
            </a:r>
            <a:r>
              <a:rPr lang="ru-RU" dirty="0" smtClean="0"/>
              <a:t>спользование циклов</a:t>
            </a:r>
          </a:p>
        </p:txBody>
      </p:sp>
    </p:spTree>
    <p:extLst>
      <p:ext uri="{BB962C8B-B14F-4D97-AF65-F5344CB8AC3E}">
        <p14:creationId xmlns:p14="http://schemas.microsoft.com/office/powerpoint/2010/main" val="197177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программировании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– это программа внутри программы</a:t>
            </a:r>
          </a:p>
          <a:p>
            <a:r>
              <a:rPr lang="ru-RU" dirty="0" smtClean="0"/>
              <a:t>Используются для того, что бы выполнять повторяющийся </a:t>
            </a:r>
            <a:r>
              <a:rPr lang="ru-RU" dirty="0"/>
              <a:t>ш</a:t>
            </a:r>
            <a:r>
              <a:rPr lang="ru-RU" dirty="0" smtClean="0"/>
              <a:t>аблон действий с разными значениями данных</a:t>
            </a:r>
            <a:endParaRPr lang="en-US" dirty="0" smtClean="0"/>
          </a:p>
          <a:p>
            <a:r>
              <a:rPr lang="ru-RU" dirty="0" smtClean="0"/>
              <a:t>Функция </a:t>
            </a:r>
            <a:r>
              <a:rPr lang="ru-RU" dirty="0"/>
              <a:t>в</a:t>
            </a:r>
            <a:r>
              <a:rPr lang="ru-RU" dirty="0" smtClean="0"/>
              <a:t>озвращает результат своей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23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def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01091"/>
            <a:ext cx="8596668" cy="48121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Оператор для составления функций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Синтаксис построения функции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</a:t>
            </a:r>
            <a:r>
              <a:rPr lang="ru-RU" dirty="0" smtClean="0"/>
              <a:t>имя_функции</a:t>
            </a:r>
            <a:r>
              <a:rPr lang="en-US" dirty="0" smtClean="0"/>
              <a:t>(</a:t>
            </a:r>
            <a:r>
              <a:rPr lang="ru-RU" dirty="0" smtClean="0"/>
              <a:t> аргументы_функции </a:t>
            </a:r>
            <a:r>
              <a:rPr lang="en-US" dirty="0" smtClean="0"/>
              <a:t>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тело_функции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Синтаксис вызова функции</a:t>
            </a:r>
          </a:p>
          <a:p>
            <a:pPr marL="0" indent="0">
              <a:buNone/>
            </a:pPr>
            <a:r>
              <a:rPr lang="ru-RU" dirty="0"/>
              <a:t>имя_функции</a:t>
            </a:r>
            <a:r>
              <a:rPr lang="en-US" dirty="0" smtClean="0"/>
              <a:t>(</a:t>
            </a:r>
            <a:r>
              <a:rPr lang="ru-RU" dirty="0" smtClean="0"/>
              <a:t> аргумент_функции, если требуется</a:t>
            </a:r>
            <a:r>
              <a:rPr lang="en-US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8200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smtClean="0"/>
              <a:t>sqrt(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ru-RU" dirty="0" smtClean="0"/>
              <a:t> </a:t>
            </a:r>
            <a:r>
              <a:rPr lang="en-US" dirty="0" smtClean="0"/>
              <a:t>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функция для вычисления квадратного корня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’’’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/>
              <a:t>(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**(1/2) 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sqrt</a:t>
            </a:r>
            <a:r>
              <a:rPr lang="en-US" dirty="0"/>
              <a:t>(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=4 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результат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20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Используется для возвращения результата работы функции с целью последующего применения в других объектах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Синтаксис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sqrt(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ru-RU" dirty="0"/>
              <a:t> </a:t>
            </a:r>
            <a:r>
              <a:rPr lang="en-US" dirty="0"/>
              <a:t>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функция для вычисления квадратного корня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’’’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**(1/2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rint</a:t>
            </a:r>
            <a:r>
              <a:rPr lang="en-US" dirty="0" smtClean="0"/>
              <a:t>( sqrt</a:t>
            </a:r>
            <a:r>
              <a:rPr lang="en-US" dirty="0"/>
              <a:t>(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=4 </a:t>
            </a:r>
            <a:r>
              <a:rPr lang="en-US" dirty="0" smtClean="0"/>
              <a:t>) 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результат</a:t>
            </a:r>
          </a:p>
          <a:p>
            <a:pPr marL="0" indent="0">
              <a:buNone/>
            </a:pP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112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525818"/>
          </a:xfrm>
        </p:spPr>
        <p:txBody>
          <a:bodyPr>
            <a:normAutofit/>
          </a:bodyPr>
          <a:lstStyle/>
          <a:p>
            <a:r>
              <a:rPr lang="ru-RU" dirty="0" smtClean="0"/>
              <a:t>Напишите функцию, которая находит процент числа от 255</a:t>
            </a:r>
          </a:p>
          <a:p>
            <a:pPr lvl="1"/>
            <a:r>
              <a:rPr lang="ru-RU" dirty="0" smtClean="0"/>
              <a:t>Пользователь </a:t>
            </a:r>
            <a:r>
              <a:rPr lang="ru-RU" dirty="0"/>
              <a:t>д</a:t>
            </a:r>
            <a:r>
              <a:rPr lang="ru-RU" dirty="0" smtClean="0"/>
              <a:t>олжен вводить число из консоли</a:t>
            </a:r>
          </a:p>
          <a:p>
            <a:pPr lvl="1"/>
            <a:r>
              <a:rPr lang="ru-RU" dirty="0" smtClean="0"/>
              <a:t>Это число должно помещаться в аргумент функции</a:t>
            </a:r>
          </a:p>
          <a:p>
            <a:pPr lvl="1"/>
            <a:r>
              <a:rPr lang="ru-RU" dirty="0" smtClean="0"/>
              <a:t>Расчеты должны происходить в ее теле и возвращаться</a:t>
            </a:r>
          </a:p>
          <a:p>
            <a:pPr lvl="1"/>
            <a:r>
              <a:rPr lang="ru-RU" dirty="0" smtClean="0"/>
              <a:t>Результат нужно вывести в консоль в </a:t>
            </a:r>
            <a:r>
              <a:rPr lang="ru-RU" smtClean="0"/>
              <a:t>виде строки:</a:t>
            </a:r>
            <a:r>
              <a:rPr lang="ru-RU" dirty="0" smtClean="0"/>
              <a:t>	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результат %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	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Формула нахождения процента от числа (255):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число / 255 * 100</a:t>
            </a:r>
          </a:p>
        </p:txBody>
      </p:sp>
    </p:spTree>
    <p:extLst>
      <p:ext uri="{BB962C8B-B14F-4D97-AF65-F5344CB8AC3E}">
        <p14:creationId xmlns:p14="http://schemas.microsoft.com/office/powerpoint/2010/main" val="32080014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1319</TotalTime>
  <Words>299</Words>
  <Application>Microsoft Office PowerPoint</Application>
  <PresentationFormat>Широкоэкранный</PresentationFormat>
  <Paragraphs>95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Аспект</vt:lpstr>
      <vt:lpstr>DRY. def. return.</vt:lpstr>
      <vt:lpstr>План</vt:lpstr>
      <vt:lpstr>“Don’t repeat yourself”</vt:lpstr>
      <vt:lpstr>Способы выполнения принципа DRY</vt:lpstr>
      <vt:lpstr>Функции в программировании</vt:lpstr>
      <vt:lpstr>Оператор def</vt:lpstr>
      <vt:lpstr>Пример</vt:lpstr>
      <vt:lpstr>Оператор return</vt:lpstr>
      <vt:lpstr>Задание</vt:lpstr>
      <vt:lpstr>Свойства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483</cp:revision>
  <dcterms:created xsi:type="dcterms:W3CDTF">2020-07-29T06:37:30Z</dcterms:created>
  <dcterms:modified xsi:type="dcterms:W3CDTF">2020-10-14T05:50:41Z</dcterms:modified>
</cp:coreProperties>
</file>