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3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14.10.2020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endParaRPr lang="en-US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</a:p>
          <a:p>
            <a:r>
              <a:rPr lang="ru-RU" dirty="0" smtClean="0"/>
              <a:t>Построение каркаса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04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5033818"/>
          </a:xfrm>
        </p:spPr>
        <p:txBody>
          <a:bodyPr/>
          <a:lstStyle/>
          <a:p>
            <a:r>
              <a:rPr lang="ru-RU" dirty="0" smtClean="0"/>
              <a:t>Пользователь с </a:t>
            </a:r>
            <a:r>
              <a:rPr lang="en-US" dirty="0" smtClean="0"/>
              <a:t>GUI </a:t>
            </a:r>
            <a:r>
              <a:rPr lang="ru-RU" dirty="0" smtClean="0"/>
              <a:t>вводит данные (ФИО, пол, дату рождения, интересы)</a:t>
            </a:r>
          </a:p>
          <a:p>
            <a:r>
              <a:rPr lang="ru-RU" dirty="0" smtClean="0"/>
              <a:t>Программа автоматически обрабатывает данные (меняет формат, считает возраст, сортирует, присваивает идентификационный номер)</a:t>
            </a:r>
          </a:p>
          <a:p>
            <a:r>
              <a:rPr lang="ru-RU" dirty="0" smtClean="0"/>
              <a:t>Данные записываются в базу данных в формате </a:t>
            </a:r>
            <a:r>
              <a:rPr lang="en-US" dirty="0"/>
              <a:t>.</a:t>
            </a:r>
            <a:r>
              <a:rPr lang="en-US" dirty="0" smtClean="0"/>
              <a:t>csv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Подобные программы мы часто встречаем на сайтах или на десктопных приложениях при регистрации. Из архитектура может варьироваться (внешний вид, внутренняя логика, база данных).</a:t>
            </a:r>
          </a:p>
          <a:p>
            <a:pPr marL="0" indent="0">
              <a:buNone/>
            </a:pPr>
            <a:r>
              <a:rPr lang="ru-RU" dirty="0" smtClean="0"/>
              <a:t>Эти программы очень важны так как они помогают собирать данные о пользователях в соцсетях</a:t>
            </a:r>
            <a:r>
              <a:rPr lang="ru-RU" dirty="0"/>
              <a:t>,</a:t>
            </a:r>
            <a:r>
              <a:rPr lang="ru-RU" dirty="0" smtClean="0"/>
              <a:t> мобильных приложений, онлайн игр, операционных систем, драйверов и т.д., с целью их дальнейшего анализа.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9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82303" cy="628073"/>
          </a:xfrm>
        </p:spPr>
        <p:txBody>
          <a:bodyPr>
            <a:normAutofit fontScale="90000"/>
          </a:bodyPr>
          <a:lstStyle/>
          <a:p>
            <a:r>
              <a:rPr lang="en-US" dirty="0"/>
              <a:t>Front </a:t>
            </a:r>
            <a:r>
              <a:rPr lang="en-US" dirty="0" smtClean="0"/>
              <a:t>and</a:t>
            </a:r>
            <a:r>
              <a:rPr lang="ru-RU" dirty="0" smtClean="0"/>
              <a:t> / Развертывание основного окна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7965"/>
            <a:ext cx="8596668" cy="4895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Импортируем библиотеку для создания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GUI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from</a:t>
            </a:r>
            <a:r>
              <a:rPr lang="en-US" dirty="0"/>
              <a:t> tkinter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import</a:t>
            </a:r>
            <a:r>
              <a:rPr lang="en-US" dirty="0" smtClean="0"/>
              <a:t> *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Инициализируем основное окно и переименовываем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root = Tk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root.title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Регистрация клиентов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Запускаем окно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root.mainloop()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21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685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 and</a:t>
            </a:r>
            <a:r>
              <a:rPr lang="ru-RU" sz="3200" dirty="0" smtClean="0"/>
              <a:t> / Проектирование</a:t>
            </a:r>
            <a:r>
              <a:rPr lang="en-US" sz="3200" dirty="0"/>
              <a:t> </a:t>
            </a:r>
            <a:r>
              <a:rPr lang="ru-RU" sz="3200" dirty="0" smtClean="0"/>
              <a:t>текстовых окон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311565"/>
            <a:ext cx="8891539" cy="52093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Так как наша программа имеет сложную конструкцию нам придется разбивать основное окно на </a:t>
            </a:r>
            <a:r>
              <a:rPr lang="ru-RU" smtClean="0"/>
              <a:t>невидимые подокна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Создаем под окно</a:t>
            </a:r>
          </a:p>
          <a:p>
            <a:pPr marL="0" indent="0">
              <a:buNone/>
            </a:pPr>
            <a:r>
              <a:rPr lang="en-US" dirty="0" smtClean="0"/>
              <a:t>text_frame </a:t>
            </a:r>
            <a:r>
              <a:rPr lang="en-US" dirty="0"/>
              <a:t>= Frame(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=root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Проектируем внутреннюю конструкцию текстового подокна ВСЕ объекты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обязательно привязываем к нему через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аргумент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master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ame_lbl </a:t>
            </a:r>
            <a:r>
              <a:rPr lang="en-US" dirty="0"/>
              <a:t>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/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Введите ФИО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:‘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bdate</a:t>
            </a:r>
            <a:r>
              <a:rPr lang="ru-RU" dirty="0">
                <a:solidFill>
                  <a:schemeClr val="tx1"/>
                </a:solidFill>
              </a:rPr>
              <a:t>_</a:t>
            </a:r>
            <a:r>
              <a:rPr lang="en-US" dirty="0">
                <a:solidFill>
                  <a:schemeClr val="tx1"/>
                </a:solidFill>
              </a:rPr>
              <a:t>lbl = Label(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>
                <a:solidFill>
                  <a:schemeClr val="tx1"/>
                </a:solidFill>
              </a:rPr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Введите дату рождения:'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ame_line </a:t>
            </a:r>
            <a:r>
              <a:rPr lang="en-US" dirty="0"/>
              <a:t>= Entry(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/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/>
              <a:t>=40</a:t>
            </a:r>
            <a:r>
              <a:rPr lang="en-US" dirty="0" smtClean="0"/>
              <a:t>)</a:t>
            </a:r>
            <a:r>
              <a:rPr lang="ru-RU" dirty="0"/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# width –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ширина виджета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bdate_line </a:t>
            </a:r>
            <a:r>
              <a:rPr lang="en-US" dirty="0">
                <a:solidFill>
                  <a:schemeClr val="tx1"/>
                </a:solidFill>
              </a:rPr>
              <a:t>= Entry(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en-US" dirty="0">
                <a:solidFill>
                  <a:schemeClr val="tx1"/>
                </a:solidFill>
              </a:rPr>
              <a:t>=base_frame,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</a:t>
            </a:r>
            <a:r>
              <a:rPr lang="en-US" dirty="0">
                <a:solidFill>
                  <a:schemeClr val="tx1"/>
                </a:solidFill>
              </a:rPr>
              <a:t>=40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30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382"/>
          </a:xfrm>
        </p:spPr>
        <p:txBody>
          <a:bodyPr/>
          <a:lstStyle/>
          <a:p>
            <a:r>
              <a:rPr lang="en-US" dirty="0" smtClean="0"/>
              <a:t>Front and / </a:t>
            </a:r>
            <a:r>
              <a:rPr lang="ru-RU" dirty="0" smtClean="0"/>
              <a:t>Проектирования флагов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 smtClean="0"/>
              <a:t>flag_frame </a:t>
            </a:r>
            <a:r>
              <a:rPr lang="nn-NO" dirty="0"/>
              <a:t>= Frame(</a:t>
            </a: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nn-NO" dirty="0"/>
              <a:t>=root</a:t>
            </a:r>
            <a:r>
              <a:rPr lang="nn-NO" dirty="0" smtClean="0"/>
              <a:t>)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nterest_lbl</a:t>
            </a:r>
            <a:r>
              <a:rPr lang="nn-NO" dirty="0" smtClean="0"/>
              <a:t> </a:t>
            </a:r>
            <a:r>
              <a:rPr lang="nn-NO" dirty="0"/>
              <a:t>= Label(</a:t>
            </a: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nn-NO" dirty="0" smtClean="0"/>
              <a:t>=</a:t>
            </a:r>
            <a:r>
              <a:rPr lang="nn-NO" dirty="0"/>
              <a:t> flag_frame</a:t>
            </a:r>
            <a:r>
              <a:rPr lang="nn-NO" dirty="0" smtClean="0"/>
              <a:t>, </a:t>
            </a: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nn-NO" dirty="0" smtClean="0"/>
              <a:t>=</a:t>
            </a:r>
            <a:r>
              <a:rPr lang="nn-NO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Выдерите интересы: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nn-NO" dirty="0" smtClean="0"/>
              <a:t>)</a:t>
            </a:r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r>
              <a:rPr lang="nn-NO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nn-NO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ef</a:t>
            </a:r>
            <a:r>
              <a:rPr lang="nn-NO" dirty="0" smtClean="0"/>
              <a:t> create_flag(text, master):</a:t>
            </a:r>
          </a:p>
          <a:p>
            <a:pPr marL="0" indent="0">
              <a:buNone/>
            </a:pPr>
            <a:r>
              <a:rPr lang="en-US" dirty="0" smtClean="0"/>
              <a:t>	interest_lbl</a:t>
            </a:r>
            <a:r>
              <a:rPr lang="nn-NO" dirty="0" smtClean="0"/>
              <a:t> </a:t>
            </a:r>
            <a:r>
              <a:rPr lang="nn-NO" dirty="0"/>
              <a:t>= </a:t>
            </a:r>
            <a:r>
              <a:rPr lang="nn-NO" dirty="0" smtClean="0"/>
              <a:t>Label(</a:t>
            </a:r>
            <a:r>
              <a:rPr lang="nn-NO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</a:t>
            </a:r>
            <a:r>
              <a:rPr lang="nn-NO" dirty="0" smtClean="0"/>
              <a:t>=master, </a:t>
            </a:r>
            <a:r>
              <a:rPr lang="nn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nn-NO" dirty="0"/>
              <a:t>=</a:t>
            </a:r>
            <a:r>
              <a:rPr lang="nn-N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Выдерите интересы: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nn-NO" dirty="0" smtClean="0"/>
              <a:t>)</a:t>
            </a:r>
          </a:p>
          <a:p>
            <a:pPr marL="0" indent="0">
              <a:buNone/>
            </a:pPr>
            <a:r>
              <a:rPr lang="nn-NO" dirty="0"/>
              <a:t>	</a:t>
            </a:r>
            <a:r>
              <a:rPr lang="en-US" dirty="0" err="1" smtClean="0"/>
              <a:t>Init_bool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BooleanVar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Init_bool.set</a:t>
            </a:r>
            <a:r>
              <a:rPr lang="en-US" dirty="0" smtClean="0"/>
              <a:t>(0)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flag </a:t>
            </a:r>
            <a:r>
              <a:rPr lang="en-US" dirty="0"/>
              <a:t>= </a:t>
            </a:r>
            <a:r>
              <a:rPr lang="en-US" dirty="0" err="1"/>
              <a:t>Checkbutton</a:t>
            </a:r>
            <a:r>
              <a:rPr lang="en-US" dirty="0"/>
              <a:t>(master=</a:t>
            </a:r>
            <a:r>
              <a:rPr lang="en-US" dirty="0" err="1"/>
              <a:t>lang_frame</a:t>
            </a:r>
            <a:r>
              <a:rPr lang="en-US" dirty="0"/>
              <a:t>, text='Python', variable=</a:t>
            </a:r>
            <a:r>
              <a:rPr lang="en-US" dirty="0" err="1"/>
              <a:t>bool_py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onvalue</a:t>
            </a:r>
            <a:r>
              <a:rPr lang="en-US" dirty="0" smtClean="0"/>
              <a:t>=1</a:t>
            </a:r>
            <a:r>
              <a:rPr lang="en-US" dirty="0"/>
              <a:t>, </a:t>
            </a:r>
            <a:r>
              <a:rPr lang="en-US" dirty="0" err="1"/>
              <a:t>offvalue</a:t>
            </a:r>
            <a:r>
              <a:rPr lang="en-US" dirty="0"/>
              <a:t>=0)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03218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1408</TotalTime>
  <Words>253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Аспект</vt:lpstr>
      <vt:lpstr>Программа – регистрационный лист</vt:lpstr>
      <vt:lpstr>План</vt:lpstr>
      <vt:lpstr>Описание проекта</vt:lpstr>
      <vt:lpstr>Front and / Развертывание основного окна</vt:lpstr>
      <vt:lpstr>Front and / Проектирование текстовых окон</vt:lpstr>
      <vt:lpstr>Front and / Проектирования флагов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503</cp:revision>
  <dcterms:created xsi:type="dcterms:W3CDTF">2020-07-29T06:37:30Z</dcterms:created>
  <dcterms:modified xsi:type="dcterms:W3CDTF">2020-10-14T07:23:18Z</dcterms:modified>
</cp:coreProperties>
</file>