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  <a:srgbClr val="CC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18.12.2020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dev/first_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Когда </a:t>
            </a:r>
            <a:r>
              <a:rPr lang="en-US" dirty="0" smtClean="0"/>
              <a:t>IDE </a:t>
            </a:r>
            <a:r>
              <a:rPr lang="ru-RU" dirty="0" smtClean="0"/>
              <a:t>не выдает в подсказках переменную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И подчеркивает действие изменения переменной как ошибку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Однако изменить переменную все ещё можно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_var = ‘some’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test = Name( )</a:t>
            </a:r>
            <a:endParaRPr lang="ru-RU" dirty="0" smtClean="0"/>
          </a:p>
          <a:p>
            <a:pPr>
              <a:buNone/>
            </a:pPr>
            <a:r>
              <a:rPr lang="en-US" u="sng" dirty="0" smtClean="0"/>
              <a:t>test._var = ‘another’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Собственно 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Не дает обратиться к переменный вне класса, сообщая</a:t>
            </a:r>
            <a:r>
              <a:rPr lang="en-US" dirty="0" smtClean="0"/>
              <a:t> </a:t>
            </a:r>
            <a:r>
              <a:rPr lang="ru-RU" dirty="0" smtClean="0"/>
              <a:t>в ошибке, что класс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такую переменную не имеет</a:t>
            </a:r>
            <a:endParaRPr lang="en-US" dirty="0" smtClean="0"/>
          </a:p>
          <a:p>
            <a:pPr marL="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Name:</a:t>
            </a:r>
          </a:p>
          <a:p>
            <a:pPr>
              <a:buNone/>
            </a:pPr>
            <a:r>
              <a:rPr lang="en-US" dirty="0" smtClean="0"/>
              <a:t>	__var = ‘some’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test = Name( )</a:t>
            </a:r>
            <a:endParaRPr lang="ru-RU" dirty="0" smtClean="0"/>
          </a:p>
          <a:p>
            <a:pPr>
              <a:buNone/>
            </a:pPr>
            <a:r>
              <a:rPr lang="en-US" u="sng" dirty="0" smtClean="0"/>
              <a:t>test.__var = ‘another’</a:t>
            </a:r>
          </a:p>
          <a:p>
            <a:pPr marL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Когда методы с одинаковым названием может по разному вести себя в разных классах или с разными объектами</a:t>
            </a:r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Пример метод __</a:t>
            </a:r>
            <a:r>
              <a:rPr lang="en-US" dirty="0" smtClean="0"/>
              <a:t>init__ </a:t>
            </a:r>
            <a:r>
              <a:rPr lang="ru-RU" smtClean="0"/>
              <a:t>или +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en-US" b="1" dirty="0" smtClean="0"/>
              <a:t>A</a:t>
            </a:r>
            <a:r>
              <a:rPr lang="en-US" dirty="0" smtClean="0"/>
              <a:t>pplication</a:t>
            </a:r>
            <a:r>
              <a:rPr lang="en-US" dirty="0" smtClean="0"/>
              <a:t> </a:t>
            </a:r>
            <a:r>
              <a:rPr lang="en-US" b="1" dirty="0" smtClean="0"/>
              <a:t>P</a:t>
            </a:r>
            <a:r>
              <a:rPr lang="en-US" dirty="0" smtClean="0"/>
              <a:t>rogramming</a:t>
            </a:r>
            <a:r>
              <a:rPr lang="en-US" dirty="0" smtClean="0"/>
              <a:t> </a:t>
            </a:r>
            <a:r>
              <a:rPr lang="en-US" b="1" dirty="0" smtClean="0"/>
              <a:t>I</a:t>
            </a:r>
            <a:r>
              <a:rPr lang="en-US" dirty="0" smtClean="0"/>
              <a:t>nterface - </a:t>
            </a:r>
            <a:r>
              <a:rPr lang="ru-RU" dirty="0" smtClean="0"/>
              <a:t> описание способов (набор классов, процедур, функций, структур или констант), которыми одна компьютерная программа может взаимодействовать с другой </a:t>
            </a:r>
            <a:r>
              <a:rPr lang="ru-RU" dirty="0" smtClean="0"/>
              <a:t>программой</a:t>
            </a:r>
          </a:p>
          <a:p>
            <a:pPr marL="0">
              <a:buNone/>
            </a:pPr>
            <a:r>
              <a:rPr lang="ru-RU" dirty="0" smtClean="0"/>
              <a:t>Многие сайты имеют </a:t>
            </a:r>
            <a:r>
              <a:rPr lang="en-US" dirty="0" smtClean="0"/>
              <a:t>API </a:t>
            </a:r>
            <a:r>
              <a:rPr lang="ru-RU" dirty="0" smtClean="0"/>
              <a:t>обычно они находятся в разделе «Для разработчиков»</a:t>
            </a:r>
          </a:p>
          <a:p>
            <a:pPr marL="0">
              <a:buNone/>
            </a:pPr>
            <a:r>
              <a:rPr lang="ru-RU" dirty="0" smtClean="0"/>
              <a:t>Сайт со всеми сайтами имеющими </a:t>
            </a:r>
            <a:r>
              <a:rPr lang="en-US" dirty="0" smtClean="0"/>
              <a:t>API </a:t>
            </a:r>
            <a:r>
              <a:rPr lang="en-US" u="sng" dirty="0" smtClean="0"/>
              <a:t>https</a:t>
            </a:r>
            <a:r>
              <a:rPr lang="en-US" u="sng" dirty="0" smtClean="0"/>
              <a:t>://www.programmableweb.com/</a:t>
            </a:r>
            <a:endParaRPr lang="ru-RU" u="sng" dirty="0" smtClean="0"/>
          </a:p>
          <a:p>
            <a:pPr marL="0">
              <a:buNone/>
            </a:pPr>
            <a:r>
              <a:rPr lang="en-US" dirty="0" smtClean="0"/>
              <a:t>API </a:t>
            </a:r>
            <a:r>
              <a:rPr lang="ru-RU" dirty="0" smtClean="0"/>
              <a:t>позволяет нам управлять данными с интернет страничек или других приложений через написанное нами приложение, если конечно </a:t>
            </a:r>
            <a:r>
              <a:rPr lang="en-US" dirty="0" smtClean="0"/>
              <a:t>API </a:t>
            </a:r>
            <a:r>
              <a:rPr lang="ru-RU" dirty="0" smtClean="0"/>
              <a:t>для этой странички или приложения</a:t>
            </a:r>
            <a:r>
              <a:rPr lang="en-US" dirty="0" smtClean="0"/>
              <a:t> </a:t>
            </a:r>
            <a:r>
              <a:rPr lang="ru-RU" dirty="0" smtClean="0"/>
              <a:t>предусмотрено.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 для </a:t>
            </a:r>
            <a:r>
              <a:rPr lang="en-US" dirty="0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С социальной сети </a:t>
            </a:r>
            <a:r>
              <a:rPr lang="en-US" dirty="0" smtClean="0"/>
              <a:t>VK </a:t>
            </a:r>
            <a:r>
              <a:rPr lang="ru-RU" dirty="0" smtClean="0"/>
              <a:t>для получения </a:t>
            </a:r>
            <a:r>
              <a:rPr lang="en-US" dirty="0" smtClean="0"/>
              <a:t>API </a:t>
            </a:r>
            <a:r>
              <a:rPr lang="ru-RU" dirty="0" smtClean="0"/>
              <a:t>ответов с сервера необходимо создать и зарегистрировать свое приложение:</a:t>
            </a:r>
          </a:p>
          <a:p>
            <a:pPr marL="0">
              <a:buNone/>
            </a:pPr>
            <a:r>
              <a:rPr lang="ru-RU" dirty="0" smtClean="0"/>
              <a:t>Разработчикам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Мои приложения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Создать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Название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Платформа: </a:t>
            </a:r>
            <a:r>
              <a:rPr lang="en-US" dirty="0" smtClean="0"/>
              <a:t>Standalone-</a:t>
            </a:r>
            <a:r>
              <a:rPr lang="ru-RU" dirty="0" smtClean="0"/>
              <a:t>приложение -</a:t>
            </a:r>
            <a:r>
              <a:rPr lang="en-US" dirty="0" smtClean="0"/>
              <a:t>&gt;</a:t>
            </a:r>
            <a:endParaRPr lang="ru-RU" dirty="0" smtClean="0"/>
          </a:p>
          <a:p>
            <a:pPr marL="0">
              <a:buNone/>
            </a:pPr>
            <a:r>
              <a:rPr lang="ru-RU" dirty="0" smtClean="0"/>
              <a:t>Подключение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Идентификационный номер приложения можно просмотреть в разделе настройки в приложении:</a:t>
            </a:r>
          </a:p>
          <a:p>
            <a:pPr marL="0">
              <a:buNone/>
            </a:pPr>
            <a:r>
              <a:rPr lang="ru-RU" dirty="0" smtClean="0"/>
              <a:t>Мои приложения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ru-RU" dirty="0" smtClean="0"/>
              <a:t>Редактировать (напротив выбранного приложения)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Настройки -</a:t>
            </a:r>
            <a:r>
              <a:rPr lang="en-US" dirty="0" smtClean="0"/>
              <a:t>&gt;</a:t>
            </a:r>
          </a:p>
          <a:p>
            <a:pPr marL="0">
              <a:buNone/>
            </a:pPr>
            <a:r>
              <a:rPr lang="en-US" dirty="0" smtClean="0"/>
              <a:t>ID </a:t>
            </a:r>
            <a:r>
              <a:rPr lang="ru-RU" dirty="0" smtClean="0"/>
              <a:t>приложения</a:t>
            </a:r>
            <a:endParaRPr lang="en-US" dirty="0" smtClean="0"/>
          </a:p>
          <a:p>
            <a:pPr marL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управления страничкой через приложение на </a:t>
            </a:r>
            <a:r>
              <a:rPr lang="en-US" dirty="0" smtClean="0"/>
              <a:t>python</a:t>
            </a:r>
            <a:r>
              <a:rPr lang="ru-RU" dirty="0" smtClean="0"/>
              <a:t> нам необходим ключ доступа (внимание, ключ доступа необходимо хранить в безопасном месте на вашем компьютере, никому не давайте свой </a:t>
            </a:r>
            <a:r>
              <a:rPr lang="ru-RU" dirty="0" err="1" smtClean="0"/>
              <a:t>токен</a:t>
            </a:r>
            <a:r>
              <a:rPr lang="ru-RU" dirty="0" smtClean="0"/>
              <a:t>, если произошла утечка ключа, пересоздайте его)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Составления запроса на </a:t>
            </a:r>
            <a:r>
              <a:rPr lang="en-US" dirty="0" smtClean="0"/>
              <a:t>token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 -</a:t>
            </a:r>
            <a:r>
              <a:rPr lang="ru-RU" dirty="0" smtClean="0">
                <a:solidFill>
                  <a:schemeClr val="tx1"/>
                </a:solidFill>
              </a:rPr>
              <a:t> протокол передачи гипертекста по защищенному соединению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oauth.vk.com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ru-RU" dirty="0" smtClean="0">
                <a:solidFill>
                  <a:schemeClr val="tx1"/>
                </a:solidFill>
              </a:rPr>
              <a:t> - адрес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authorize?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настройки авторизации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приложения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err="1" smtClean="0"/>
              <a:t>client_id</a:t>
            </a:r>
            <a:r>
              <a:rPr lang="en-US" dirty="0" smtClean="0"/>
              <a:t>=</a:t>
            </a:r>
            <a:r>
              <a:rPr lang="ru-RU" dirty="0" smtClean="0"/>
              <a:t>(</a:t>
            </a:r>
            <a:r>
              <a:rPr lang="en-US" dirty="0" smtClean="0"/>
              <a:t>id</a:t>
            </a:r>
            <a:r>
              <a:rPr lang="ru-RU" dirty="0" smtClean="0"/>
              <a:t> вашего приложения)</a:t>
            </a:r>
            <a:r>
              <a:rPr lang="en-US" dirty="0" smtClean="0"/>
              <a:t>&amp;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display=page&amp;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redirect_uri</a:t>
            </a:r>
            <a:r>
              <a:rPr lang="en-US" dirty="0" smtClean="0"/>
              <a:t>=https</a:t>
            </a:r>
            <a:r>
              <a:rPr lang="en-US" dirty="0" smtClean="0"/>
              <a:t>://oauth.vk.com/blank.html</a:t>
            </a:r>
            <a:r>
              <a:rPr lang="en-US" dirty="0" smtClean="0"/>
              <a:t>&amp;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scope=</a:t>
            </a:r>
            <a:r>
              <a:rPr lang="en-US" dirty="0" err="1" smtClean="0"/>
              <a:t>offline,wall</a:t>
            </a:r>
            <a:r>
              <a:rPr lang="en-US" dirty="0" smtClean="0"/>
              <a:t>&amp;</a:t>
            </a:r>
            <a:r>
              <a:rPr lang="ru-RU" dirty="0" smtClean="0"/>
              <a:t> расширения </a:t>
            </a:r>
            <a:r>
              <a:rPr lang="ru-RU" dirty="0" err="1" smtClean="0"/>
              <a:t>токена</a:t>
            </a:r>
            <a:r>
              <a:rPr lang="ru-RU" dirty="0" smtClean="0"/>
              <a:t> </a:t>
            </a:r>
            <a:r>
              <a:rPr lang="ru-RU" dirty="0" smtClean="0"/>
              <a:t>(бесконечный + работа со стеной)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response_type</a:t>
            </a:r>
            <a:r>
              <a:rPr lang="en-US" dirty="0" smtClean="0"/>
              <a:t>=token&amp; </a:t>
            </a:r>
            <a:r>
              <a:rPr lang="ru-RU" dirty="0" smtClean="0"/>
              <a:t>что вернуть - </a:t>
            </a:r>
            <a:r>
              <a:rPr lang="en-US" dirty="0" smtClean="0"/>
              <a:t>token</a:t>
            </a:r>
          </a:p>
          <a:p>
            <a:pPr>
              <a:buNone/>
            </a:pPr>
            <a:r>
              <a:rPr lang="en-US" dirty="0" smtClean="0"/>
              <a:t>v=5.52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После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того как составили запрос нажимаем </a:t>
            </a:r>
            <a:r>
              <a:rPr lang="en-US" dirty="0" smtClean="0">
                <a:solidFill>
                  <a:schemeClr val="tx1"/>
                </a:solidFill>
              </a:rPr>
              <a:t>Enter</a:t>
            </a:r>
            <a:r>
              <a:rPr lang="ru-RU" dirty="0" smtClean="0">
                <a:solidFill>
                  <a:schemeClr val="tx1"/>
                </a:solidFill>
              </a:rPr>
              <a:t> -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Откроется окно с запросом </a:t>
            </a:r>
            <a:r>
              <a:rPr lang="ru-RU" dirty="0" smtClean="0">
                <a:solidFill>
                  <a:schemeClr val="tx1"/>
                </a:solidFill>
              </a:rPr>
              <a:t>прав</a:t>
            </a:r>
            <a:r>
              <a:rPr lang="en-US" dirty="0" smtClean="0">
                <a:solidFill>
                  <a:schemeClr val="tx1"/>
                </a:solidFill>
              </a:rPr>
              <a:t> -&gt;</a:t>
            </a:r>
            <a:endParaRPr lang="ru-RU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Разрешить -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Страница с предупреждением в адресной строке которой будет </a:t>
            </a:r>
            <a:r>
              <a:rPr lang="ru-RU" dirty="0" err="1" smtClean="0">
                <a:solidFill>
                  <a:schemeClr val="tx1"/>
                </a:solidFill>
              </a:rPr>
              <a:t>токен</a:t>
            </a:r>
            <a:endParaRPr lang="ru-RU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Пример:</a:t>
            </a:r>
          </a:p>
          <a:p>
            <a:pPr marL="0">
              <a:buNone/>
            </a:pPr>
            <a:r>
              <a:rPr lang="en-US" dirty="0" smtClean="0"/>
              <a:t>51eff86578a3bbbcb5c7043a122a69fd04dca057ac821dd7afd7c2d8e35b60172d45a26599c08034cc40a</a:t>
            </a:r>
            <a:endParaRPr lang="ru-RU" dirty="0" smtClean="0"/>
          </a:p>
          <a:p>
            <a:pPr marL="0">
              <a:buNone/>
            </a:pPr>
            <a:endParaRPr lang="ru-RU" dirty="0" smtClean="0"/>
          </a:p>
          <a:p>
            <a:pPr marL="0">
              <a:buNone/>
            </a:pPr>
            <a:r>
              <a:rPr lang="ru-RU" dirty="0" smtClean="0"/>
              <a:t>Копируем его, сохраняем в укромное место на вашем ПК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Создать приложение </a:t>
            </a:r>
            <a:r>
              <a:rPr lang="en-US" dirty="0" smtClean="0"/>
              <a:t>VK </a:t>
            </a:r>
            <a:r>
              <a:rPr lang="ru-RU" dirty="0" smtClean="0"/>
              <a:t>по инструкции с урока или</a:t>
            </a:r>
            <a:r>
              <a:rPr lang="en-US" dirty="0" smtClean="0"/>
              <a:t> </a:t>
            </a:r>
            <a:r>
              <a:rPr lang="ru-RU" dirty="0" smtClean="0"/>
              <a:t>на страничке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vk.com/dev/first_guide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Сгенерировать </a:t>
            </a:r>
            <a:r>
              <a:rPr lang="ru-RU" dirty="0" err="1" smtClean="0"/>
              <a:t>токен</a:t>
            </a:r>
            <a:r>
              <a:rPr lang="ru-RU" dirty="0" smtClean="0"/>
              <a:t> и сохранить его в укромном файле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en-US" dirty="0" smtClean="0"/>
          </a:p>
          <a:p>
            <a:r>
              <a:rPr lang="ru-RU" dirty="0" smtClean="0"/>
              <a:t>Инкапсуляция</a:t>
            </a:r>
          </a:p>
          <a:p>
            <a:r>
              <a:rPr lang="ru-RU" dirty="0" smtClean="0"/>
              <a:t>Полиморфизм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8119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708030"/>
            <a:ext cx="8596668" cy="484804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У нас есть обобщенный класс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Animal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place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00CC"/>
                </a:solidFill>
              </a:rPr>
              <a:t>__init__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, name=‘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Unknown</a:t>
            </a:r>
            <a:r>
              <a:rPr lang="en-US" dirty="0" smtClean="0"/>
              <a:t>’, noise=‘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silence …</a:t>
            </a:r>
            <a:r>
              <a:rPr lang="en-US" dirty="0" smtClean="0"/>
              <a:t>’ 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.name = name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.noise = noise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voice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 ):</a:t>
            </a:r>
          </a:p>
          <a:p>
            <a:pPr>
              <a:buNone/>
            </a:pPr>
            <a:r>
              <a:rPr lang="en-US" dirty="0" smtClean="0"/>
              <a:t>			print(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.noise 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C000"/>
                </a:solidFill>
              </a:rPr>
              <a:t>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move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 ):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C00CC"/>
                </a:solidFill>
              </a:rPr>
              <a:t>self</a:t>
            </a:r>
            <a:r>
              <a:rPr lang="en-US" dirty="0" smtClean="0"/>
              <a:t>.place += 1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0465" y="2160589"/>
            <a:ext cx="9605354" cy="3880773"/>
          </a:xfrm>
        </p:spPr>
        <p:txBody>
          <a:bodyPr/>
          <a:lstStyle/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Но что если на его основе мы хотим создать еще один класс? </a:t>
            </a:r>
            <a:endParaRPr lang="en-US" dirty="0" smtClean="0"/>
          </a:p>
          <a:p>
            <a:pPr marL="0">
              <a:buNone/>
            </a:pPr>
            <a:r>
              <a:rPr lang="en-US" dirty="0" smtClean="0"/>
              <a:t># </a:t>
            </a:r>
            <a:r>
              <a:rPr lang="ru-RU" dirty="0" smtClean="0"/>
              <a:t>Тогда</a:t>
            </a:r>
            <a:r>
              <a:rPr lang="en-US" dirty="0" smtClean="0"/>
              <a:t> </a:t>
            </a:r>
            <a:r>
              <a:rPr lang="ru-RU" dirty="0" smtClean="0"/>
              <a:t>свойства нового класса будут обладать – унаследуют свойства класса</a:t>
            </a:r>
            <a:r>
              <a:rPr lang="en-US" dirty="0" smtClean="0"/>
              <a:t> </a:t>
            </a:r>
            <a:r>
              <a:rPr lang="ru-RU" dirty="0" smtClean="0"/>
              <a:t>родителя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Parent:</a:t>
            </a:r>
          </a:p>
          <a:p>
            <a:pPr>
              <a:buNone/>
            </a:pPr>
            <a:r>
              <a:rPr lang="en-US" dirty="0" smtClean="0"/>
              <a:t>	var1 = ‘test’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Children( Parent ):</a:t>
            </a:r>
          </a:p>
          <a:p>
            <a:pPr>
              <a:buNone/>
            </a:pPr>
            <a:r>
              <a:rPr lang="en-US" dirty="0" smtClean="0"/>
              <a:t>	var2 = ‘some’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Children( ).var1 # test</a:t>
            </a:r>
          </a:p>
          <a:p>
            <a:pPr>
              <a:buNone/>
            </a:pPr>
            <a:r>
              <a:rPr lang="en-US" dirty="0" smtClean="0"/>
              <a:t>Children( ).var2 # some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наследника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подкласс </a:t>
            </a:r>
            <a:r>
              <a:rPr lang="en-US" dirty="0" smtClean="0"/>
              <a:t>Bird, </a:t>
            </a:r>
            <a:r>
              <a:rPr lang="ru-RU" dirty="0" smtClean="0"/>
              <a:t>который будет иметь свойства </a:t>
            </a:r>
            <a:r>
              <a:rPr lang="en-US" dirty="0" smtClean="0"/>
              <a:t>Animal</a:t>
            </a:r>
          </a:p>
          <a:p>
            <a:pPr>
              <a:buNone/>
            </a:pPr>
            <a:r>
              <a:rPr lang="en-US" dirty="0" smtClean="0"/>
              <a:t>class Animal:</a:t>
            </a:r>
          </a:p>
          <a:p>
            <a:pPr>
              <a:buNone/>
            </a:pPr>
            <a:r>
              <a:rPr lang="en-US" dirty="0" smtClean="0"/>
              <a:t>	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Bird( Animal ):</a:t>
            </a:r>
          </a:p>
          <a:p>
            <a:pPr>
              <a:buNone/>
            </a:pPr>
            <a:r>
              <a:rPr lang="en-US" dirty="0" smtClean="0"/>
              <a:t>	fly =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наследования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Создадим гуся</a:t>
            </a:r>
          </a:p>
          <a:p>
            <a:pPr>
              <a:buNone/>
            </a:pPr>
            <a:r>
              <a:rPr lang="en-US" dirty="0" smtClean="0"/>
              <a:t>goose = Bird( name=chicken, noise=‘</a:t>
            </a:r>
            <a:r>
              <a:rPr lang="ru-RU" dirty="0" smtClean="0"/>
              <a:t>кряканье</a:t>
            </a:r>
            <a:r>
              <a:rPr lang="en-US" dirty="0" smtClean="0"/>
              <a:t>’ )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проверим функции</a:t>
            </a:r>
          </a:p>
          <a:p>
            <a:pPr>
              <a:buNone/>
            </a:pPr>
            <a:r>
              <a:rPr lang="en-US" dirty="0" smtClean="0"/>
              <a:t>goose.name</a:t>
            </a:r>
          </a:p>
          <a:p>
            <a:pPr>
              <a:buNone/>
            </a:pPr>
            <a:r>
              <a:rPr lang="en-US" dirty="0" smtClean="0"/>
              <a:t>goose.voise( )</a:t>
            </a:r>
          </a:p>
          <a:p>
            <a:pPr>
              <a:buNone/>
            </a:pPr>
            <a:r>
              <a:rPr lang="en-US" dirty="0" smtClean="0"/>
              <a:t>goose.move( )</a:t>
            </a:r>
          </a:p>
          <a:p>
            <a:pPr>
              <a:buNone/>
            </a:pPr>
            <a:r>
              <a:rPr lang="en-US" dirty="0" smtClean="0"/>
              <a:t>goose.place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Модифицируйте класс птиц так что бы у ним появилась возможность отключать и включать режим полета</a:t>
            </a:r>
          </a:p>
          <a:p>
            <a:pPr lvl="1"/>
            <a:r>
              <a:rPr lang="ru-RU" dirty="0" smtClean="0"/>
              <a:t>Проверьте эту возможность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Создайте подкласс водоплавающих животных</a:t>
            </a:r>
          </a:p>
          <a:p>
            <a:pPr lvl="1"/>
            <a:r>
              <a:rPr lang="ru-RU" dirty="0" smtClean="0"/>
              <a:t>Добавьте им возможность включать и отключать режим плавания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Создайте подкласс водоплавающих птиц и проверьте их унаследованные функции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Защита переменный от изменений вне тела класса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# </a:t>
            </a:r>
            <a:r>
              <a:rPr lang="ru-RU" dirty="0" smtClean="0"/>
              <a:t>Есть 2 уровня инкапсуляции</a:t>
            </a:r>
          </a:p>
          <a:p>
            <a:pPr>
              <a:buNone/>
            </a:pPr>
            <a:r>
              <a:rPr lang="en-US" dirty="0" smtClean="0"/>
              <a:t>	# </a:t>
            </a:r>
            <a:r>
              <a:rPr lang="ru-RU" dirty="0" smtClean="0"/>
              <a:t>Условная инкапсуляция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# </a:t>
            </a:r>
            <a:r>
              <a:rPr lang="ru-RU" dirty="0" smtClean="0"/>
              <a:t>Собственно инкапсуляция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3177</TotalTime>
  <Words>457</Words>
  <Application>Microsoft Office PowerPoint</Application>
  <PresentationFormat>Произвольный</PresentationFormat>
  <Paragraphs>129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Аспект</vt:lpstr>
      <vt:lpstr>ООП в Python</vt:lpstr>
      <vt:lpstr>План</vt:lpstr>
      <vt:lpstr>Наследование</vt:lpstr>
      <vt:lpstr>Наследование</vt:lpstr>
      <vt:lpstr>Синтаксис</vt:lpstr>
      <vt:lpstr>Создание наследника</vt:lpstr>
      <vt:lpstr>Проверка наследования</vt:lpstr>
      <vt:lpstr>Задание</vt:lpstr>
      <vt:lpstr>Инкапсуляция</vt:lpstr>
      <vt:lpstr>Условная инкапсуляция</vt:lpstr>
      <vt:lpstr>Собственно инкапсуляция</vt:lpstr>
      <vt:lpstr>Полиморфизм</vt:lpstr>
      <vt:lpstr>API</vt:lpstr>
      <vt:lpstr>Создание приложения для VK</vt:lpstr>
      <vt:lpstr>ID приложения</vt:lpstr>
      <vt:lpstr>token</vt:lpstr>
      <vt:lpstr>Составления запроса на token</vt:lpstr>
      <vt:lpstr>token для vk</vt:lpstr>
      <vt:lpstr>Задание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868</cp:revision>
  <dcterms:created xsi:type="dcterms:W3CDTF">2020-07-29T06:37:30Z</dcterms:created>
  <dcterms:modified xsi:type="dcterms:W3CDTF">2020-12-18T20:43:06Z</dcterms:modified>
</cp:coreProperties>
</file>