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9C88B-9DCC-4A4B-AEE7-40512C89BBCA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3A8B9-CD41-4800-A94F-BF3AF6E7602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3A8B9-CD41-4800-A94F-BF3AF6E76022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Регистрационный лист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курсовой проект</a:t>
            </a:r>
            <a:r>
              <a:rPr lang="en-US" dirty="0" smtClean="0"/>
              <a:t> </a:t>
            </a:r>
            <a:r>
              <a:rPr lang="ru-RU" dirty="0" smtClean="0"/>
              <a:t>– 1 модуль</a:t>
            </a:r>
            <a:endParaRPr lang="ru-RU" dirty="0"/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437112"/>
            <a:ext cx="1084354" cy="1080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762872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Это программа в виде листа регистрации, в который пользователь вводит свои данные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Эти данные обрабатываются и сохраняются в базу данных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00808"/>
            <a:ext cx="314810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6552728" cy="100296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Почему так просто?</a:t>
            </a:r>
            <a:endParaRPr lang="ru-RU" sz="4800" dirty="0"/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Отличный способ познакомиться с основными понятиями в программировании.</a:t>
            </a:r>
            <a:endParaRPr lang="ru-RU" dirty="0" smtClean="0"/>
          </a:p>
        </p:txBody>
      </p:sp>
      <p:pic>
        <p:nvPicPr>
          <p:cNvPr id="1027" name="Picture 3" descr="C:\Users\Егор\Desktop\var_shem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85900" y="2346325"/>
            <a:ext cx="5410200" cy="3381375"/>
          </a:xfrm>
          <a:prstGeom prst="rect">
            <a:avLst/>
          </a:prstGeom>
          <a:noFill/>
        </p:spPr>
      </p:pic>
      <p:pic>
        <p:nvPicPr>
          <p:cNvPr id="6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Легкий способ разобраться в проектировании графических интерфейсов на уровне кода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1" name="Picture 3" descr="C:\Users\Егор\Desktop\chat_bot – bot.py 2021-05-20 17.04.35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6851104" cy="3513066"/>
          </a:xfrm>
          <a:prstGeom prst="rect">
            <a:avLst/>
          </a:prstGeom>
          <a:noFill/>
        </p:spPr>
      </p:pic>
      <p:pic>
        <p:nvPicPr>
          <p:cNvPr id="7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Доступность кода дает возможность для экспериментов с дизайном и функциональностью программы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348880"/>
            <a:ext cx="2333818" cy="269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204864"/>
            <a:ext cx="2664296" cy="270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3501008"/>
            <a:ext cx="23042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896" y="2708920"/>
            <a:ext cx="23665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Егор\Desktop\education-online-training-courses-distance-education_1200-3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620688"/>
            <a:ext cx="3442370" cy="344237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изучили?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Что такое модуль программы?</a:t>
            </a:r>
          </a:p>
          <a:p>
            <a:r>
              <a:rPr lang="ru-RU" dirty="0" smtClean="0"/>
              <a:t>Как работает интерпретатор?</a:t>
            </a:r>
          </a:p>
          <a:p>
            <a:r>
              <a:rPr lang="ru-RU" dirty="0" smtClean="0"/>
              <a:t>Для чего нужны переменные?</a:t>
            </a:r>
          </a:p>
          <a:p>
            <a:r>
              <a:rPr lang="ru-RU" dirty="0" smtClean="0"/>
              <a:t>Какие типы данных бывают?</a:t>
            </a:r>
          </a:p>
          <a:p>
            <a:r>
              <a:rPr lang="ru-RU" dirty="0" smtClean="0"/>
              <a:t>Из чего состоят функции?</a:t>
            </a:r>
          </a:p>
          <a:p>
            <a:r>
              <a:rPr lang="ru-RU" dirty="0" smtClean="0"/>
              <a:t>Как создавать объекты из готовых классов?</a:t>
            </a:r>
          </a:p>
          <a:p>
            <a:r>
              <a:rPr lang="ru-RU" dirty="0" smtClean="0"/>
              <a:t>Как устанавливать библиотеки?</a:t>
            </a:r>
          </a:p>
        </p:txBody>
      </p:sp>
      <p:pic>
        <p:nvPicPr>
          <p:cNvPr id="4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втором модуле мы пишем бота для социальных сетей. А на третьем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игр. </a:t>
            </a:r>
          </a:p>
          <a:p>
            <a:r>
              <a:rPr lang="ru-RU" dirty="0" smtClean="0"/>
              <a:t>Все это интересные, но сложные проекты, и для них, нужно понимать как работают эти программы на более низком уровне.</a:t>
            </a:r>
            <a:endParaRPr lang="ru-RU" dirty="0"/>
          </a:p>
        </p:txBody>
      </p:sp>
      <p:pic>
        <p:nvPicPr>
          <p:cNvPr id="6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6"/>
            <a:ext cx="506032" cy="504056"/>
          </a:xfrm>
          <a:prstGeom prst="rect">
            <a:avLst/>
          </a:prstGeom>
          <a:noFill/>
        </p:spPr>
      </p:pic>
      <p:pic>
        <p:nvPicPr>
          <p:cNvPr id="8" name="Picture 2" descr="C:\Users\Егор\Desktop\mechanics-2170648_960_7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861048"/>
            <a:ext cx="4495428" cy="2996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390</TotalTime>
  <Words>153</Words>
  <Application>Microsoft Office PowerPoint</Application>
  <PresentationFormat>Экран (4:3)</PresentationFormat>
  <Paragraphs>22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Регистрационный лист</vt:lpstr>
      <vt:lpstr>Суть проекта</vt:lpstr>
      <vt:lpstr>Почему так просто?</vt:lpstr>
      <vt:lpstr>Отличный способ познакомиться с основными понятиями в программировании.</vt:lpstr>
      <vt:lpstr>Легкий способ разобраться в проектировании графических интерфейсов на уровне кода.</vt:lpstr>
      <vt:lpstr>Доступность кода дает возможность для экспериментов с дизайном и функциональностью программы.</vt:lpstr>
      <vt:lpstr>Что изучили?</vt:lpstr>
      <vt:lpstr>Зачем это нужно?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проект: Регистрационный лист</dc:title>
  <dc:creator>Yegor</dc:creator>
  <cp:lastModifiedBy>Пользователь Windows</cp:lastModifiedBy>
  <cp:revision>55</cp:revision>
  <dcterms:created xsi:type="dcterms:W3CDTF">2021-05-19T07:41:30Z</dcterms:created>
  <dcterms:modified xsi:type="dcterms:W3CDTF">2021-05-20T18:43:45Z</dcterms:modified>
</cp:coreProperties>
</file>