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4" r:id="rId4"/>
    <p:sldId id="305" r:id="rId5"/>
    <p:sldId id="303" r:id="rId6"/>
    <p:sldId id="306" r:id="rId7"/>
    <p:sldId id="301" r:id="rId8"/>
    <p:sldId id="30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</a:t>
            </a:r>
          </a:p>
          <a:p>
            <a:r>
              <a:rPr lang="en-US" dirty="0" smtClean="0"/>
              <a:t>sys</a:t>
            </a:r>
            <a:endParaRPr lang="ru-RU" dirty="0" smtClean="0"/>
          </a:p>
          <a:p>
            <a:r>
              <a:rPr lang="en-US" dirty="0" smtClean="0"/>
              <a:t>f</a:t>
            </a:r>
            <a:r>
              <a:rPr lang="en-US" dirty="0" smtClean="0"/>
              <a:t>or</a:t>
            </a:r>
          </a:p>
          <a:p>
            <a:r>
              <a:rPr lang="en-US" dirty="0" smtClean="0"/>
              <a:t>class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119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для работы с</a:t>
            </a:r>
            <a:r>
              <a:rPr lang="en-US" dirty="0" smtClean="0"/>
              <a:t> </a:t>
            </a:r>
            <a:r>
              <a:rPr lang="ru-RU" dirty="0" smtClean="0"/>
              <a:t>текущей операционной системой.</a:t>
            </a:r>
          </a:p>
          <a:p>
            <a:pPr>
              <a:buNone/>
            </a:pPr>
            <a:r>
              <a:rPr lang="ru-RU" dirty="0" smtClean="0"/>
              <a:t>Позво</a:t>
            </a:r>
            <a:r>
              <a:rPr lang="ru-RU" dirty="0" smtClean="0"/>
              <a:t>л</a:t>
            </a:r>
            <a:r>
              <a:rPr lang="ru-RU" dirty="0" smtClean="0"/>
              <a:t>яет управлять ОС через программу на </a:t>
            </a:r>
            <a:r>
              <a:rPr lang="en-US" dirty="0" smtClean="0"/>
              <a:t>python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mport os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print(os.name) # </a:t>
            </a:r>
            <a:r>
              <a:rPr lang="ru-RU" dirty="0" smtClean="0"/>
              <a:t>имя текущей ос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Разобраться что делают следующие функции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print( os.getcwd( )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someone = os.path.join( os.getcwd( ), ‘someone’)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dirty="0" smtClean="0"/>
              <a:t>rint( someone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os.mkdir( someone 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для работы с интерпретатором </a:t>
            </a:r>
            <a:r>
              <a:rPr lang="en-US" dirty="0" smtClean="0"/>
              <a:t>python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mport sys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sys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sys.executable	# </a:t>
            </a:r>
            <a:r>
              <a:rPr lang="ru-RU" dirty="0" smtClean="0"/>
              <a:t>путь к интерпретатору </a:t>
            </a:r>
            <a:r>
              <a:rPr lang="en-US" dirty="0" smtClean="0"/>
              <a:t>python</a:t>
            </a:r>
          </a:p>
          <a:p>
            <a:pPr>
              <a:buNone/>
            </a:pPr>
            <a:r>
              <a:rPr lang="en-US" dirty="0" smtClean="0"/>
              <a:t>sys.exit()		# </a:t>
            </a:r>
            <a:r>
              <a:rPr lang="ru-RU" dirty="0" smtClean="0"/>
              <a:t>выход из</a:t>
            </a:r>
            <a:r>
              <a:rPr lang="en-US" dirty="0" smtClean="0"/>
              <a:t> python</a:t>
            </a:r>
          </a:p>
          <a:p>
            <a:pPr>
              <a:buNone/>
            </a:pPr>
            <a:r>
              <a:rPr lang="en-US" dirty="0" smtClean="0"/>
              <a:t>sys.path			# </a:t>
            </a:r>
            <a:r>
              <a:rPr lang="ru-RU" dirty="0" smtClean="0"/>
              <a:t>спилок путей поиска модулей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90777"/>
            <a:ext cx="8596668" cy="496019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Еще одна вариация цикла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Ко</a:t>
            </a:r>
            <a:r>
              <a:rPr lang="ru-RU" dirty="0" smtClean="0"/>
              <a:t>н</a:t>
            </a:r>
            <a:r>
              <a:rPr lang="ru-RU" dirty="0" smtClean="0"/>
              <a:t>струируется в связке с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i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/>
              <a:t> (‘first’, ‘second’, ‘third’):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print(i)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irst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econd</a:t>
            </a:r>
          </a:p>
          <a:p>
            <a:pPr>
              <a:buNone/>
            </a:pPr>
            <a:r>
              <a:rPr lang="en-US" dirty="0" smtClean="0"/>
              <a:t>third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/>
              <a:t>апишите программу которая позволяет добавить написанный нами модуль находящийся на рабочем столе</a:t>
            </a:r>
          </a:p>
          <a:p>
            <a:pPr lvl="1"/>
            <a:r>
              <a:rPr lang="ru-RU" dirty="0" smtClean="0"/>
              <a:t>Просмотрите список путей</a:t>
            </a:r>
          </a:p>
          <a:p>
            <a:pPr lvl="1"/>
            <a:r>
              <a:rPr lang="ru-RU" dirty="0" smtClean="0"/>
              <a:t>Определите, каким объектом является этот список и входящие в него элементы</a:t>
            </a:r>
          </a:p>
          <a:p>
            <a:pPr lvl="1"/>
            <a:r>
              <a:rPr lang="ru-RU" dirty="0" smtClean="0"/>
              <a:t>Добавьте в список путь до модуля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2625</TotalTime>
  <Words>132</Words>
  <Application>Microsoft Office PowerPoint</Application>
  <PresentationFormat>Произвольный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ООП в Python</vt:lpstr>
      <vt:lpstr>План</vt:lpstr>
      <vt:lpstr>os</vt:lpstr>
      <vt:lpstr>задание</vt:lpstr>
      <vt:lpstr>sys</vt:lpstr>
      <vt:lpstr>Функции sys</vt:lpstr>
      <vt:lpstr>for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754</cp:revision>
  <dcterms:created xsi:type="dcterms:W3CDTF">2020-07-29T06:37:30Z</dcterms:created>
  <dcterms:modified xsi:type="dcterms:W3CDTF">2020-12-05T18:50:07Z</dcterms:modified>
</cp:coreProperties>
</file>