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2" r:id="rId4"/>
    <p:sldId id="301" r:id="rId5"/>
    <p:sldId id="303" r:id="rId6"/>
    <p:sldId id="304" r:id="rId7"/>
    <p:sldId id="314" r:id="rId8"/>
    <p:sldId id="313" r:id="rId9"/>
    <p:sldId id="305" r:id="rId10"/>
    <p:sldId id="306" r:id="rId11"/>
    <p:sldId id="307" r:id="rId12"/>
    <p:sldId id="309" r:id="rId13"/>
    <p:sldId id="310" r:id="rId14"/>
    <p:sldId id="308" r:id="rId15"/>
    <p:sldId id="315" r:id="rId16"/>
    <p:sldId id="311" r:id="rId17"/>
    <p:sldId id="31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dirty="0" smtClean="0"/>
              <a:t>оберите </a:t>
            </a:r>
            <a:r>
              <a:rPr lang="ru-RU" dirty="0" smtClean="0"/>
              <a:t>данные об интересах </a:t>
            </a:r>
            <a:r>
              <a:rPr lang="ru-RU" dirty="0" smtClean="0"/>
              <a:t>пользователя в одну строки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Искусство, Путешествие, Спорт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интересов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42536"/>
            <a:ext cx="8596668" cy="4615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собираем список интересов из функции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interest_list = flags_data( 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инициализируем разделитель</a:t>
            </a:r>
          </a:p>
          <a:p>
            <a:pPr>
              <a:buNone/>
            </a:pPr>
            <a:r>
              <a:rPr lang="en-US" dirty="0" smtClean="0"/>
              <a:t>sep =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‘, ’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объединяем список через сепаратор</a:t>
            </a:r>
          </a:p>
          <a:p>
            <a:pPr>
              <a:buNone/>
            </a:pPr>
            <a:r>
              <a:rPr lang="en-US" dirty="0" smtClean="0"/>
              <a:t>string_list = sep.join( interest_list )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Запишем результат в наш словарь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string_list data_dict['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интересы</a:t>
            </a:r>
            <a:r>
              <a:rPr lang="ru-RU" dirty="0" smtClean="0"/>
              <a:t>'] = </a:t>
            </a:r>
            <a:r>
              <a:rPr lang="en-US" dirty="0" smtClean="0"/>
              <a:t>string_list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Очищает текстовые строки от и до указанного индекса</a:t>
            </a:r>
            <a:r>
              <a:rPr lang="en-US" dirty="0" smtClean="0"/>
              <a:t> </a:t>
            </a:r>
            <a:r>
              <a:rPr lang="ru-RU" dirty="0" smtClean="0"/>
              <a:t>в строке </a:t>
            </a:r>
            <a:r>
              <a:rPr lang="en-US" dirty="0" err="1" smtClean="0"/>
              <a:t>tkintera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/>
              <a:t>Entry( ).delete(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, END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функцию, которая очищает строки ФИО и дата </a:t>
            </a:r>
            <a:r>
              <a:rPr lang="ru-RU" dirty="0" smtClean="0"/>
              <a:t>рождения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r>
              <a:rPr lang="ru-RU" dirty="0" smtClean="0"/>
              <a:t>Функция для очистки (строки)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31985"/>
            <a:ext cx="8596668" cy="51931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функцию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clean_data</a:t>
            </a:r>
            <a:r>
              <a:rPr lang="en-US" dirty="0" smtClean="0"/>
              <a:t>():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Очистим строки ФИО и Дата рождения</a:t>
            </a:r>
          </a:p>
          <a:p>
            <a:pPr lvl="1">
              <a:buNone/>
            </a:pPr>
            <a:r>
              <a:rPr lang="en-US" dirty="0" smtClean="0"/>
              <a:t>ent_name.delete(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, END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ent_b_date.delete(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, END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в функцию логику снимающую флажки с интересов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ru-RU" dirty="0" smtClean="0"/>
              <a:t>Функция для очистки (флаги)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57864"/>
            <a:ext cx="8596668" cy="51585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clean_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1900" dirty="0" smtClean="0"/>
              <a:t>():</a:t>
            </a:r>
            <a:endParaRPr lang="ru-RU" sz="1900" dirty="0" smtClean="0"/>
          </a:p>
          <a:p>
            <a:pPr>
              <a:buNone/>
            </a:pPr>
            <a:endParaRPr lang="ru-RU" sz="1900" dirty="0" smtClean="0"/>
          </a:p>
          <a:p>
            <a:pPr lvl="1">
              <a:buNone/>
            </a:pPr>
            <a:r>
              <a:rPr lang="ru-RU" sz="1900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  <a:endParaRPr lang="ru-RU" sz="1900" dirty="0" smtClean="0"/>
          </a:p>
          <a:p>
            <a:pPr lvl="1">
              <a:buNone/>
            </a:pPr>
            <a:endParaRPr lang="ru-RU" sz="1900" dirty="0" smtClean="0"/>
          </a:p>
          <a:p>
            <a:pPr lvl="1">
              <a:buNone/>
            </a:pPr>
            <a:r>
              <a:rPr lang="en-US" sz="1900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sz="1900" dirty="0" smtClean="0">
                <a:solidFill>
                  <a:schemeClr val="tx1">
                    <a:lumMod val="75000"/>
                  </a:schemeClr>
                </a:solidFill>
              </a:rPr>
              <a:t>Снимем флажки с интересов</a:t>
            </a:r>
          </a:p>
          <a:p>
            <a:pPr lvl="1">
              <a:buNone/>
            </a:pPr>
            <a:r>
              <a:rPr lang="en-US" sz="1900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sz="1900" dirty="0" smtClean="0">
                <a:solidFill>
                  <a:schemeClr val="tx1">
                    <a:lumMod val="75000"/>
                  </a:schemeClr>
                </a:solidFill>
              </a:rPr>
              <a:t>Обозначим первый индекс</a:t>
            </a:r>
          </a:p>
          <a:p>
            <a:pPr lvl="1">
              <a:buNone/>
            </a:pPr>
            <a:r>
              <a:rPr lang="en-US" sz="1900" dirty="0" smtClean="0"/>
              <a:t>idx = </a:t>
            </a:r>
            <a:r>
              <a:rPr lang="en-US" sz="19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endParaRPr lang="ru-RU" sz="19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endParaRPr lang="en-US" sz="19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1900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sz="1900" dirty="0" smtClean="0">
                <a:solidFill>
                  <a:schemeClr val="tx1">
                    <a:lumMod val="75000"/>
                  </a:schemeClr>
                </a:solidFill>
              </a:rPr>
              <a:t>Создадим цикл работающий при условии если индекс меньше длины списка</a:t>
            </a:r>
          </a:p>
          <a:p>
            <a:pPr lvl="1">
              <a:buNone/>
            </a:pPr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900" dirty="0" smtClean="0"/>
              <a:t> idx &lt; </a:t>
            </a:r>
            <a:r>
              <a:rPr lang="en-US" sz="19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sz="1900" dirty="0" smtClean="0"/>
              <a:t>(</a:t>
            </a:r>
            <a:r>
              <a:rPr lang="ru-RU" sz="1900" dirty="0" smtClean="0"/>
              <a:t> </a:t>
            </a:r>
            <a:r>
              <a:rPr lang="en-US" sz="1900" dirty="0" smtClean="0"/>
              <a:t>booleans_interest</a:t>
            </a:r>
            <a:r>
              <a:rPr lang="ru-RU" sz="1900" dirty="0" smtClean="0"/>
              <a:t> </a:t>
            </a:r>
            <a:r>
              <a:rPr lang="en-US" sz="1900" dirty="0" smtClean="0"/>
              <a:t>):</a:t>
            </a:r>
          </a:p>
          <a:p>
            <a:pPr lvl="1">
              <a:buNone/>
            </a:pPr>
            <a:endParaRPr lang="ru-RU" sz="1900" dirty="0" smtClean="0"/>
          </a:p>
          <a:p>
            <a:pPr lvl="2">
              <a:buNone/>
            </a:pPr>
            <a:r>
              <a:rPr lang="en-US" sz="1900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sz="1900" dirty="0" smtClean="0">
                <a:solidFill>
                  <a:schemeClr val="tx1">
                    <a:lumMod val="75000"/>
                  </a:schemeClr>
                </a:solidFill>
              </a:rPr>
              <a:t>переназначим значение одного интереса</a:t>
            </a:r>
          </a:p>
          <a:p>
            <a:pPr lvl="2">
              <a:buNone/>
            </a:pPr>
            <a:r>
              <a:rPr lang="en-US" sz="1900" dirty="0" smtClean="0"/>
              <a:t>booleans_interest</a:t>
            </a:r>
            <a:r>
              <a:rPr lang="ru-RU" sz="1900" dirty="0" smtClean="0"/>
              <a:t> </a:t>
            </a:r>
            <a:r>
              <a:rPr lang="en-US" sz="1900" dirty="0" smtClean="0"/>
              <a:t>[ idx ].set(</a:t>
            </a:r>
            <a:r>
              <a:rPr lang="en-US" sz="19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900" dirty="0" smtClean="0"/>
              <a:t>)</a:t>
            </a:r>
          </a:p>
          <a:p>
            <a:pPr lvl="2">
              <a:buNone/>
            </a:pPr>
            <a:endParaRPr lang="ru-RU" sz="1900" dirty="0" smtClean="0"/>
          </a:p>
          <a:p>
            <a:pPr lvl="2">
              <a:buNone/>
            </a:pPr>
            <a:r>
              <a:rPr lang="en-US" sz="1900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sz="1900" dirty="0" smtClean="0">
                <a:solidFill>
                  <a:schemeClr val="tx1">
                    <a:lumMod val="75000"/>
                  </a:schemeClr>
                </a:solidFill>
              </a:rPr>
              <a:t>перейдем к другому индексу</a:t>
            </a:r>
          </a:p>
          <a:p>
            <a:pPr lvl="2">
              <a:buNone/>
            </a:pPr>
            <a:r>
              <a:rPr lang="en-US" sz="1900" dirty="0" smtClean="0"/>
              <a:t>idx += </a:t>
            </a:r>
            <a:r>
              <a:rPr lang="en-US" sz="19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endParaRPr lang="ru-RU" sz="19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r>
              <a:rPr lang="ru-RU" dirty="0" smtClean="0"/>
              <a:t>Завершаем функцию сбора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collect_data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clean_text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Расчет возраста</a:t>
            </a:r>
          </a:p>
          <a:p>
            <a:r>
              <a:rPr lang="ru-RU" dirty="0" smtClean="0"/>
              <a:t>Сбор пола</a:t>
            </a:r>
          </a:p>
          <a:p>
            <a:r>
              <a:rPr lang="en-US" dirty="0" smtClean="0"/>
              <a:t>join()</a:t>
            </a:r>
          </a:p>
          <a:p>
            <a:r>
              <a:rPr lang="ru-RU" dirty="0" smtClean="0"/>
              <a:t>Сбор интересов</a:t>
            </a:r>
            <a:endParaRPr lang="en-US" dirty="0" smtClean="0"/>
          </a:p>
          <a:p>
            <a:r>
              <a:rPr lang="en-US" dirty="0" smtClean="0"/>
              <a:t>delete()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119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способ рассчитать текущий возраст пользователя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r>
              <a:rPr lang="ru-RU" dirty="0" smtClean="0"/>
              <a:t>Расчет возраста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4"/>
            <a:ext cx="8596668" cy="5072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Вычтем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из даты регистрации дату рождения </a:t>
            </a:r>
          </a:p>
          <a:p>
            <a:pPr>
              <a:buNone/>
            </a:pPr>
            <a:r>
              <a:rPr lang="en-US" dirty="0" smtClean="0"/>
              <a:t>days_time</a:t>
            </a:r>
            <a:r>
              <a:rPr lang="ru-RU" dirty="0" smtClean="0"/>
              <a:t> = data_dict['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регистрации</a:t>
            </a:r>
            <a:r>
              <a:rPr lang="ru-RU" dirty="0" smtClean="0"/>
              <a:t>'] - data_dict['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ru-RU" dirty="0" smtClean="0"/>
              <a:t>']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Вытянем от сюда только дни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days = days_time.days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Что бы узнать сколько здесь лет поделим на 365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.25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– с учетом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високосных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годов</a:t>
            </a:r>
          </a:p>
          <a:p>
            <a:pPr>
              <a:buNone/>
            </a:pPr>
            <a:r>
              <a:rPr lang="en-US" dirty="0" smtClean="0"/>
              <a:t>age = days /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365.25</a:t>
            </a:r>
            <a:endParaRPr lang="ru-RU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Запишем результат в наш словарь</a:t>
            </a:r>
          </a:p>
          <a:p>
            <a:pPr>
              <a:buNone/>
            </a:pPr>
            <a:r>
              <a:rPr lang="en-US" dirty="0" smtClean="0"/>
              <a:t>data_dict['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возраст</a:t>
            </a:r>
            <a:r>
              <a:rPr lang="ru-RU" dirty="0" smtClean="0"/>
              <a:t>'] = </a:t>
            </a:r>
            <a:r>
              <a:rPr lang="en-US" dirty="0" smtClean="0"/>
              <a:t>age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/>
              <a:buChar char="Ø"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способ собрать данные о поле пользователя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 о поле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вытягиваем ответ радиокнопок и в зависимости от ответа записываем в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словарь 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var.get() ==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data_dict['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</a:t>
            </a:r>
            <a:r>
              <a:rPr lang="ru-RU" dirty="0" smtClean="0"/>
              <a:t>'] = </a:t>
            </a:r>
            <a:r>
              <a:rPr lang="en-US" dirty="0" smtClean="0"/>
              <a:t>‘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Мужской</a:t>
            </a:r>
            <a:r>
              <a:rPr lang="en-US" dirty="0" smtClean="0"/>
              <a:t>’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n-US" dirty="0" smtClean="0"/>
              <a:t> var.get() ==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data_dict['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</a:t>
            </a:r>
            <a:r>
              <a:rPr lang="ru-RU" dirty="0" smtClean="0"/>
              <a:t>'] = </a:t>
            </a:r>
            <a:r>
              <a:rPr lang="en-US" dirty="0" smtClean="0"/>
              <a:t>‘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Женский</a:t>
            </a:r>
            <a:r>
              <a:rPr lang="en-US" dirty="0" smtClean="0"/>
              <a:t>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Напишите функцию собирающую отмеченные флаги интересов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868"/>
          </a:xfrm>
        </p:spPr>
        <p:txBody>
          <a:bodyPr/>
          <a:lstStyle/>
          <a:p>
            <a:r>
              <a:rPr lang="ru-RU" dirty="0" smtClean="0"/>
              <a:t>Функция сбора данных с флагов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9044636" cy="4550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flags_data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):</a:t>
            </a: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Создаем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функцию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interest_list </a:t>
            </a:r>
            <a:r>
              <a:rPr lang="en-US" dirty="0" smtClean="0"/>
              <a:t>=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пустой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список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i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Первый индекс</a:t>
            </a:r>
            <a:endParaRPr lang="ru-RU" dirty="0" smtClean="0"/>
          </a:p>
          <a:p>
            <a:pPr>
              <a:buNone/>
            </a:pP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 smtClean="0"/>
              <a:t>i &lt;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booleans_interest</a:t>
            </a:r>
            <a:r>
              <a:rPr lang="ru-RU" dirty="0" smtClean="0"/>
              <a:t> </a:t>
            </a:r>
            <a:r>
              <a:rPr lang="en-US" dirty="0" smtClean="0"/>
              <a:t>):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цикл по длине отметок</a:t>
            </a:r>
            <a:endParaRPr lang="ru-RU" dirty="0" smtClean="0"/>
          </a:p>
          <a:p>
            <a:pPr>
              <a:buNone/>
            </a:pP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booleans_interest[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].</a:t>
            </a:r>
            <a:r>
              <a:rPr lang="en-US" dirty="0" smtClean="0"/>
              <a:t>get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en-US" dirty="0" smtClean="0"/>
              <a:t>==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:</a:t>
            </a:r>
            <a:r>
              <a:rPr lang="ru-RU" dirty="0" smtClean="0"/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если флаг отмечен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	</a:t>
            </a:r>
            <a:r>
              <a:rPr lang="en-US" dirty="0" smtClean="0"/>
              <a:t>interest_list.append(</a:t>
            </a:r>
            <a:r>
              <a:rPr lang="ru-RU" dirty="0" smtClean="0"/>
              <a:t> </a:t>
            </a:r>
            <a:r>
              <a:rPr lang="en-US" dirty="0" smtClean="0"/>
              <a:t>interest_names[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добавим его 									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содержимое в список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i </a:t>
            </a:r>
            <a:r>
              <a:rPr lang="en-US" dirty="0" smtClean="0"/>
              <a:t>+=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следующий индекс</a:t>
            </a:r>
          </a:p>
          <a:p>
            <a:pPr>
              <a:buNone/>
            </a:pP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interest_list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возвращаем список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joun()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конкатенировать</a:t>
            </a:r>
            <a:r>
              <a:rPr lang="en-US" dirty="0" smtClean="0"/>
              <a:t> </a:t>
            </a:r>
            <a:r>
              <a:rPr lang="ru-RU" dirty="0" smtClean="0"/>
              <a:t>строковые объекты из списка через сепаратор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‘–’</a:t>
            </a:r>
            <a:r>
              <a:rPr lang="en-US" dirty="0" smtClean="0"/>
              <a:t>.join((‘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  <a:r>
              <a:rPr lang="en-US" dirty="0" smtClean="0"/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en-US" dirty="0" smtClean="0"/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1991</a:t>
            </a:r>
            <a:r>
              <a:rPr lang="en-US" dirty="0" smtClean="0"/>
              <a:t>’))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‘20-02-1991’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2232</TotalTime>
  <Words>371</Words>
  <Application>Microsoft Office PowerPoint</Application>
  <PresentationFormat>Произвольный</PresentationFormat>
  <Paragraphs>103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Аспект</vt:lpstr>
      <vt:lpstr>Программа – регистрационный лист - Backend</vt:lpstr>
      <vt:lpstr>План</vt:lpstr>
      <vt:lpstr>Задача</vt:lpstr>
      <vt:lpstr>Расчет возраста</vt:lpstr>
      <vt:lpstr>Задача</vt:lpstr>
      <vt:lpstr>Сбор данных о поле</vt:lpstr>
      <vt:lpstr>Задание</vt:lpstr>
      <vt:lpstr>Функция сбора данных с флагов</vt:lpstr>
      <vt:lpstr>joun()</vt:lpstr>
      <vt:lpstr>Задача</vt:lpstr>
      <vt:lpstr>Сбор интересов</vt:lpstr>
      <vt:lpstr>delete()</vt:lpstr>
      <vt:lpstr>Задание</vt:lpstr>
      <vt:lpstr>Функция для очистки (строки)</vt:lpstr>
      <vt:lpstr>Задание</vt:lpstr>
      <vt:lpstr>Функция для очистки (флаги)</vt:lpstr>
      <vt:lpstr>Завершаем функцию сбора данных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731</cp:revision>
  <dcterms:created xsi:type="dcterms:W3CDTF">2020-07-29T06:37:30Z</dcterms:created>
  <dcterms:modified xsi:type="dcterms:W3CDTF">2020-11-13T08:48:44Z</dcterms:modified>
</cp:coreProperties>
</file>