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26" r:id="rId3"/>
    <p:sldId id="320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0" r:id="rId12"/>
    <p:sldId id="33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базы данных -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49860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помощи системы управления пакетов для </a:t>
            </a:r>
            <a:r>
              <a:rPr lang="en-US" dirty="0" smtClean="0"/>
              <a:t>python pip</a:t>
            </a:r>
          </a:p>
          <a:p>
            <a:r>
              <a:rPr lang="ru-RU" dirty="0" smtClean="0"/>
              <a:t>В терминате </a:t>
            </a:r>
            <a:r>
              <a:rPr lang="en-US" dirty="0" smtClean="0"/>
              <a:t>pycharm </a:t>
            </a:r>
            <a:r>
              <a:rPr lang="ru-RU" dirty="0" smtClean="0"/>
              <a:t>набрать: </a:t>
            </a:r>
            <a:r>
              <a:rPr lang="en-US" dirty="0" smtClean="0"/>
              <a:t>pip install pandas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ручную</a:t>
            </a:r>
            <a:endParaRPr lang="en-US" dirty="0" smtClean="0"/>
          </a:p>
          <a:p>
            <a:r>
              <a:rPr lang="en-US" dirty="0" smtClean="0"/>
              <a:t>File -&gt; </a:t>
            </a:r>
            <a:endParaRPr lang="ru-RU" dirty="0" smtClean="0"/>
          </a:p>
          <a:p>
            <a:r>
              <a:rPr lang="en-US" dirty="0" smtClean="0"/>
              <a:t>Settings </a:t>
            </a:r>
            <a:r>
              <a:rPr lang="en-US" dirty="0" smtClean="0"/>
              <a:t>-&gt; </a:t>
            </a:r>
            <a:endParaRPr lang="ru-RU" dirty="0" smtClean="0"/>
          </a:p>
          <a:p>
            <a:r>
              <a:rPr lang="en-US" dirty="0" smtClean="0"/>
              <a:t>Project</a:t>
            </a:r>
            <a:r>
              <a:rPr lang="en-US" dirty="0" smtClean="0"/>
              <a:t>:</a:t>
            </a:r>
            <a:r>
              <a:rPr lang="ru-RU" dirty="0" smtClean="0"/>
              <a:t> имя проекта </a:t>
            </a:r>
            <a:r>
              <a:rPr lang="en-US" dirty="0" smtClean="0"/>
              <a:t>-&gt;</a:t>
            </a:r>
            <a:endParaRPr lang="ru-RU" dirty="0" smtClean="0"/>
          </a:p>
          <a:p>
            <a:r>
              <a:rPr lang="en-US" dirty="0" smtClean="0"/>
              <a:t>Python </a:t>
            </a:r>
            <a:r>
              <a:rPr lang="en-US" dirty="0" smtClean="0"/>
              <a:t>Interpreter -&gt; </a:t>
            </a:r>
            <a:endParaRPr lang="ru-RU" dirty="0" smtClean="0"/>
          </a:p>
          <a:p>
            <a:r>
              <a:rPr lang="en-US" dirty="0" smtClean="0"/>
              <a:t>+ </a:t>
            </a:r>
            <a:r>
              <a:rPr lang="en-US" dirty="0" smtClean="0"/>
              <a:t>-&gt;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строке поиска найти </a:t>
            </a:r>
            <a:r>
              <a:rPr lang="en-US" dirty="0" smtClean="0"/>
              <a:t>pandas -&gt; </a:t>
            </a:r>
            <a:endParaRPr lang="ru-RU" dirty="0" smtClean="0"/>
          </a:p>
          <a:p>
            <a:r>
              <a:rPr lang="ru-RU" dirty="0" smtClean="0"/>
              <a:t>выбрать </a:t>
            </a:r>
            <a:r>
              <a:rPr lang="ru-RU" dirty="0" smtClean="0"/>
              <a:t>–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Install </a:t>
            </a:r>
            <a:r>
              <a:rPr lang="en-US" dirty="0" smtClean="0"/>
              <a:t>Package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ru-RU" dirty="0" smtClean="0"/>
              <a:t>Прокладка пути для работы </a:t>
            </a:r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 </a:t>
            </a:r>
            <a:r>
              <a:rPr lang="ru-RU" dirty="0" smtClean="0"/>
              <a:t>на «Мой компьютер»</a:t>
            </a:r>
            <a:r>
              <a:rPr lang="en-US" dirty="0" smtClean="0"/>
              <a:t> -&gt; </a:t>
            </a:r>
            <a:endParaRPr lang="ru-RU" dirty="0" smtClean="0"/>
          </a:p>
          <a:p>
            <a:r>
              <a:rPr lang="ru-RU" dirty="0" smtClean="0"/>
              <a:t>свойства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дополнительные </a:t>
            </a:r>
            <a:r>
              <a:rPr lang="ru-RU" dirty="0" smtClean="0"/>
              <a:t>параметры системы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Параметры </a:t>
            </a:r>
            <a:r>
              <a:rPr lang="ru-RU" dirty="0" smtClean="0"/>
              <a:t>среды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Системные </a:t>
            </a:r>
            <a:r>
              <a:rPr lang="ru-RU" dirty="0" smtClean="0"/>
              <a:t>переменные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Path </a:t>
            </a:r>
            <a:r>
              <a:rPr lang="en-US" dirty="0" smtClean="0"/>
              <a:t>-&gt;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создать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вставить </a:t>
            </a:r>
            <a:r>
              <a:rPr lang="ru-RU" dirty="0" smtClean="0"/>
              <a:t>туда полный путь до папки с </a:t>
            </a:r>
            <a:r>
              <a:rPr lang="en-US" dirty="0" smtClean="0"/>
              <a:t>pip (</a:t>
            </a:r>
            <a:r>
              <a:rPr lang="ru-RU" dirty="0" smtClean="0"/>
              <a:t>конец пути должен быть папкой с именем </a:t>
            </a:r>
            <a:r>
              <a:rPr lang="en-US" dirty="0" smtClean="0"/>
              <a:t>Scripts)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/>
              <a:t>andas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позволяющая оперировать файлами типа </a:t>
            </a:r>
            <a:r>
              <a:rPr lang="en-US" dirty="0" smtClean="0"/>
              <a:t>excel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как базой данных</a:t>
            </a:r>
          </a:p>
          <a:p>
            <a:r>
              <a:rPr lang="ru-RU" dirty="0" smtClean="0"/>
              <a:t>Так же имеет свои аналоги </a:t>
            </a:r>
            <a:r>
              <a:rPr lang="en-US" dirty="0" smtClean="0"/>
              <a:t>excel </a:t>
            </a:r>
            <a:r>
              <a:rPr lang="ru-RU" dirty="0" smtClean="0"/>
              <a:t>таблиц</a:t>
            </a:r>
            <a:endParaRPr lang="en-US" dirty="0" smtClean="0"/>
          </a:p>
          <a:p>
            <a:r>
              <a:rPr lang="ru-RU" dirty="0" smtClean="0"/>
              <a:t>Основное её преимущество в том, что она умеет манипулировать дынными как матрица</a:t>
            </a:r>
          </a:p>
          <a:p>
            <a:r>
              <a:rPr lang="ru-RU" dirty="0" smtClean="0"/>
              <a:t>Для загрузки и  сохранения данных нужно задавать команды явно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</a:p>
          <a:p>
            <a:r>
              <a:rPr lang="ru-RU" dirty="0" smtClean="0"/>
              <a:t>Действия со словарем</a:t>
            </a:r>
          </a:p>
          <a:p>
            <a:r>
              <a:rPr lang="en-US" dirty="0" smtClean="0"/>
              <a:t>del, in</a:t>
            </a:r>
            <a:endParaRPr lang="ru-RU" dirty="0" smtClean="0"/>
          </a:p>
          <a:p>
            <a:r>
              <a:rPr lang="en-US" dirty="0" smtClean="0"/>
              <a:t>get()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Back_end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обработки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collect_data():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”””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пустой словарь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= {}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будем писать всю логику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6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- </a:t>
            </a:r>
            <a:r>
              <a:rPr lang="en-US" dirty="0" smtClean="0"/>
              <a:t>dict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362974"/>
            <a:ext cx="8596668" cy="5170029"/>
          </a:xfrm>
        </p:spPr>
        <p:txBody>
          <a:bodyPr>
            <a:normAutofit fontScale="85000" lnSpcReduction="10000"/>
          </a:bodyPr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Является основной структурой для некоторых баз данных типа </a:t>
            </a:r>
            <a:r>
              <a:rPr lang="en-US" dirty="0" smtClean="0">
                <a:solidFill>
                  <a:schemeClr val="tx1"/>
                </a:solidFill>
              </a:rPr>
              <a:t>MongoDB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en-US" dirty="0" smtClean="0">
                <a:solidFill>
                  <a:schemeClr val="tx1"/>
                </a:solidFill>
              </a:rPr>
              <a:t> pandas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dictinary = {‘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/>
              <a:t>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или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dictinary = 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получение значения по ключу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value1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</a:t>
            </a:r>
            <a:r>
              <a:rPr lang="en-US" sz="3200" dirty="0" smtClean="0"/>
              <a:t>keys(), values(), items()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54227"/>
            <a:ext cx="8596668" cy="5144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ключей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dictinary.keys()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dict_keys([‘key1’, ‘key2’])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значений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dictinary.values()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dict_values([‘value1’, ‘value2’])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пары: ключ - значение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dictinary.items()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dict_items([(‘key1’, ‘value1’), (‘key2’, ‘value2’)])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4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добавление, перезапись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53378"/>
            <a:ext cx="8596668" cy="51008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dict </a:t>
            </a:r>
            <a:r>
              <a:rPr lang="ru-RU" dirty="0" smtClean="0">
                <a:solidFill>
                  <a:schemeClr val="tx1"/>
                </a:solidFill>
              </a:rPr>
              <a:t>имеет структуру данных в которой могут быть только УНИКАЛЬНЫЕ ключи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добавление в словарь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2.72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перезапись значения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False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False</a:t>
            </a:r>
            <a:r>
              <a:rPr lang="en-US" dirty="0" smtClean="0"/>
              <a:t>}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5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del, in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52531"/>
            <a:ext cx="8596668" cy="4929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del – </a:t>
            </a:r>
            <a:r>
              <a:rPr lang="ru-RU" dirty="0" smtClean="0">
                <a:solidFill>
                  <a:schemeClr val="tx1"/>
                </a:solidFill>
              </a:rPr>
              <a:t>оператор удаления, удаляет объект по индексу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del</a:t>
            </a:r>
            <a:r>
              <a:rPr lang="en-US" dirty="0" smtClean="0"/>
              <a:t> 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’]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удаляем ключ и его значение, при этом 		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обращаемся к ключу как к индексу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{‘key1’: ‘value1’, ‘another_key’: False}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– </a:t>
            </a:r>
            <a:r>
              <a:rPr lang="ru-RU" dirty="0" smtClean="0">
                <a:solidFill>
                  <a:schemeClr val="tx1"/>
                </a:solidFill>
              </a:rPr>
              <a:t>оператор поиска ищет меньший объект в более крупном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словарь с ключами: </a:t>
            </a:r>
            <a:r>
              <a:rPr lang="en-US" dirty="0" smtClean="0"/>
              <a:t>name, age, height, education - </a:t>
            </a:r>
            <a:r>
              <a:rPr lang="ru-RU" dirty="0" smtClean="0"/>
              <a:t>заполненные значениями </a:t>
            </a:r>
            <a:r>
              <a:rPr lang="en-US" dirty="0" smtClean="0"/>
              <a:t>None</a:t>
            </a:r>
          </a:p>
          <a:p>
            <a:r>
              <a:rPr lang="ru-RU" dirty="0" smtClean="0"/>
              <a:t>Затем через консоль заполните ключи своими данными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Функция вытягивающая значение из объектов </a:t>
            </a:r>
            <a:r>
              <a:rPr lang="en-US" dirty="0" smtClean="0"/>
              <a:t>tkinter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name = ent_name.get()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имя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ФИО</a:t>
            </a:r>
            <a:r>
              <a:rPr lang="ru-RU" dirty="0" smtClean="0"/>
              <a:t>'] = </a:t>
            </a:r>
            <a:r>
              <a:rPr lang="en-US" dirty="0" smtClean="0"/>
              <a:t>name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b_date = ent_b_date.get()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дату рождения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 рождения</a:t>
            </a:r>
            <a:r>
              <a:rPr lang="ru-RU" dirty="0" smtClean="0"/>
              <a:t>'] = </a:t>
            </a:r>
            <a:r>
              <a:rPr lang="en-US" dirty="0" smtClean="0"/>
              <a:t>b_date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1792</TotalTime>
  <Words>417</Words>
  <Application>Microsoft Office PowerPoint</Application>
  <PresentationFormat>Произвольный</PresentationFormat>
  <Paragraphs>114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Программа – регистрационный лист - Backend</vt:lpstr>
      <vt:lpstr>План</vt:lpstr>
      <vt:lpstr>Back_end / функции обработки данных</vt:lpstr>
      <vt:lpstr>Словари - dict</vt:lpstr>
      <vt:lpstr>Действия с dict – keys(), values(), items()</vt:lpstr>
      <vt:lpstr>Действия с dict – добавление, перезапись</vt:lpstr>
      <vt:lpstr>del, in</vt:lpstr>
      <vt:lpstr>Задание</vt:lpstr>
      <vt:lpstr>get()</vt:lpstr>
      <vt:lpstr>Установка базы данных - pandas</vt:lpstr>
      <vt:lpstr>Прокладка пути для работы pip</vt:lpstr>
      <vt:lpstr>pandas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617</cp:revision>
  <dcterms:created xsi:type="dcterms:W3CDTF">2020-07-29T06:37:30Z</dcterms:created>
  <dcterms:modified xsi:type="dcterms:W3CDTF">2020-10-24T17:45:31Z</dcterms:modified>
</cp:coreProperties>
</file>