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34" r:id="rId4"/>
    <p:sldId id="337" r:id="rId5"/>
    <p:sldId id="336" r:id="rId6"/>
    <p:sldId id="338" r:id="rId7"/>
    <p:sldId id="33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  <a:srgbClr val="CC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 smtClean="0"/>
              <a:t>ikes.add</a:t>
            </a:r>
            <a:endParaRPr lang="ru-RU" dirty="0" smtClean="0"/>
          </a:p>
          <a:p>
            <a:r>
              <a:rPr lang="ru-RU" dirty="0" smtClean="0"/>
              <a:t>Коды </a:t>
            </a:r>
            <a:r>
              <a:rPr lang="ru-RU" dirty="0" smtClean="0"/>
              <a:t>ответа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likes.add?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40611"/>
            <a:ext cx="8596668" cy="4600751"/>
          </a:xfrm>
        </p:spPr>
        <p:txBody>
          <a:bodyPr/>
          <a:lstStyle/>
          <a:p>
            <a:pPr marL="0">
              <a:buNone/>
            </a:pPr>
            <a:r>
              <a:rPr lang="ru-RU" dirty="0" smtClean="0"/>
              <a:t>Теперь, когда у нас есть </a:t>
            </a:r>
            <a:r>
              <a:rPr lang="en-US" dirty="0" smtClean="0"/>
              <a:t>id </a:t>
            </a:r>
            <a:r>
              <a:rPr lang="ru-RU" dirty="0" smtClean="0"/>
              <a:t>объекта мы можем поставить ему </a:t>
            </a:r>
            <a:r>
              <a:rPr lang="ru-RU" dirty="0" err="1" smtClean="0"/>
              <a:t>лайк</a:t>
            </a:r>
            <a:r>
              <a:rPr lang="ru-RU" dirty="0" smtClean="0"/>
              <a:t> (добавить объект в список понравившихся, данного пользователя):</a:t>
            </a:r>
          </a:p>
          <a:p>
            <a:r>
              <a:rPr lang="ru-RU" dirty="0" smtClean="0"/>
              <a:t>Для этого вытащим </a:t>
            </a:r>
            <a:r>
              <a:rPr lang="en-US" dirty="0" smtClean="0"/>
              <a:t>base_url </a:t>
            </a:r>
            <a:r>
              <a:rPr lang="ru-RU" dirty="0" smtClean="0"/>
              <a:t>из класса бот, </a:t>
            </a:r>
          </a:p>
          <a:p>
            <a:r>
              <a:rPr lang="ru-RU" dirty="0" smtClean="0"/>
              <a:t>Добавим к нему метод </a:t>
            </a:r>
            <a:r>
              <a:rPr lang="en-US" dirty="0" smtClean="0"/>
              <a:t>likes.add?</a:t>
            </a:r>
            <a:endParaRPr lang="ru-RU" dirty="0" smtClean="0"/>
          </a:p>
          <a:p>
            <a:r>
              <a:rPr lang="ru-RU" dirty="0" smtClean="0"/>
              <a:t>Добавим параметры метода</a:t>
            </a:r>
          </a:p>
          <a:p>
            <a:pPr marL="0">
              <a:buNone/>
            </a:pPr>
            <a:r>
              <a:rPr lang="en-US" dirty="0" smtClean="0"/>
              <a:t>type=	</a:t>
            </a:r>
            <a:r>
              <a:rPr lang="ru-RU" dirty="0" smtClean="0"/>
              <a:t>(принимает тип объекта, который будем лайкать, например: 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		‘post’ </a:t>
            </a:r>
            <a:r>
              <a:rPr lang="ru-RU" dirty="0" smtClean="0"/>
              <a:t>или </a:t>
            </a:r>
            <a:r>
              <a:rPr lang="en-US" dirty="0" smtClean="0"/>
              <a:t>‘comment’</a:t>
            </a:r>
            <a:r>
              <a:rPr lang="ru-RU" dirty="0" smtClean="0"/>
              <a:t>)</a:t>
            </a:r>
            <a:r>
              <a:rPr lang="en-US" dirty="0" smtClean="0"/>
              <a:t>&amp; \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owner_id=	-</a:t>
            </a:r>
            <a:r>
              <a:rPr lang="ru-RU" dirty="0" smtClean="0"/>
              <a:t>(уже знакомы нам параметр</a:t>
            </a:r>
            <a:r>
              <a:rPr lang="en-US" dirty="0" smtClean="0"/>
              <a:t>, </a:t>
            </a:r>
            <a:r>
              <a:rPr lang="ru-RU" dirty="0" smtClean="0"/>
              <a:t>в зависимости от того, что мы 				лайкаем это будет </a:t>
            </a:r>
            <a:r>
              <a:rPr lang="en-US" dirty="0" smtClean="0"/>
              <a:t>id </a:t>
            </a:r>
            <a:r>
              <a:rPr lang="ru-RU" dirty="0" smtClean="0"/>
              <a:t>группы или поста)</a:t>
            </a:r>
            <a:r>
              <a:rPr lang="en-US" dirty="0" smtClean="0"/>
              <a:t>&amp;</a:t>
            </a:r>
            <a:r>
              <a:rPr lang="ru-RU" dirty="0" smtClean="0"/>
              <a:t> \</a:t>
            </a:r>
          </a:p>
          <a:p>
            <a:pPr>
              <a:buNone/>
            </a:pPr>
            <a:r>
              <a:rPr lang="en-US" dirty="0" smtClean="0"/>
              <a:t>item_id=</a:t>
            </a:r>
            <a:r>
              <a:rPr lang="ru-RU" dirty="0" smtClean="0"/>
              <a:t>			(индекс объекта, который будем лайкать)</a:t>
            </a:r>
            <a:r>
              <a:rPr lang="en-US" dirty="0" smtClean="0"/>
              <a:t>&amp;' </a:t>
            </a:r>
            <a:r>
              <a:rPr lang="ru-RU" dirty="0" smtClean="0"/>
              <a:t>\</a:t>
            </a:r>
          </a:p>
          <a:p>
            <a:pPr>
              <a:buNone/>
            </a:pPr>
            <a:r>
              <a:rPr lang="en-US" dirty="0" smtClean="0"/>
              <a:t>access_token=</a:t>
            </a:r>
            <a:r>
              <a:rPr lang="ru-RU" dirty="0" smtClean="0"/>
              <a:t>	(тут токен)</a:t>
            </a:r>
            <a:r>
              <a:rPr lang="en-US" dirty="0" smtClean="0"/>
              <a:t>&amp;' \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v=</a:t>
            </a:r>
            <a:r>
              <a:rPr lang="ru-RU" dirty="0" smtClean="0"/>
              <a:t>	(версия </a:t>
            </a:r>
            <a:r>
              <a:rPr lang="en-US" dirty="0" smtClean="0"/>
              <a:t>5.21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Составьте запрос который будет лайкать</a:t>
            </a:r>
            <a:r>
              <a:rPr lang="en-US" dirty="0" smtClean="0"/>
              <a:t> </a:t>
            </a:r>
            <a:r>
              <a:rPr lang="ru-RU" dirty="0" smtClean="0"/>
              <a:t>пост</a:t>
            </a:r>
          </a:p>
          <a:p>
            <a:r>
              <a:rPr lang="ru-RU" dirty="0" smtClean="0"/>
              <a:t>Проверьте результат</a:t>
            </a:r>
          </a:p>
          <a:p>
            <a:endParaRPr lang="ru-RU" dirty="0" smtClean="0"/>
          </a:p>
          <a:p>
            <a:r>
              <a:rPr lang="ru-RU" dirty="0" smtClean="0"/>
              <a:t>Добавьте в </a:t>
            </a:r>
            <a:r>
              <a:rPr lang="en-US" dirty="0" smtClean="0"/>
              <a:t>methods </a:t>
            </a:r>
            <a:r>
              <a:rPr lang="ru-RU" dirty="0" smtClean="0"/>
              <a:t>новый метод </a:t>
            </a:r>
            <a:r>
              <a:rPr lang="en-US" dirty="0" smtClean="0"/>
              <a:t>likes.add?</a:t>
            </a:r>
            <a:endParaRPr lang="ru-RU" dirty="0" smtClean="0"/>
          </a:p>
          <a:p>
            <a:r>
              <a:rPr lang="ru-RU" dirty="0" smtClean="0"/>
              <a:t>Сделайте из </a:t>
            </a:r>
            <a:r>
              <a:rPr lang="en-US" dirty="0" smtClean="0"/>
              <a:t>methods </a:t>
            </a:r>
            <a:r>
              <a:rPr lang="ru-RU" dirty="0" smtClean="0"/>
              <a:t>словарь, к значениям которого можно будет обращаться по ключам (ключи назовите сами)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бота - </a:t>
            </a:r>
            <a:r>
              <a:rPr lang="en-US" dirty="0" smtClean="0"/>
              <a:t>like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Дополним бота новым методом, который будет ставить </a:t>
            </a:r>
            <a:r>
              <a:rPr lang="ru-RU" dirty="0" err="1" smtClean="0"/>
              <a:t>лайк</a:t>
            </a:r>
            <a:endParaRPr lang="ru-RU" dirty="0" smtClean="0"/>
          </a:p>
          <a:p>
            <a:r>
              <a:rPr lang="ru-RU" dirty="0" smtClean="0"/>
              <a:t>Для этого добавим уже сформированный нами метод для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запроса на постановку лайка</a:t>
            </a:r>
          </a:p>
          <a:p>
            <a:r>
              <a:rPr lang="ru-RU" dirty="0" smtClean="0"/>
              <a:t>Сохраним его в переменную</a:t>
            </a:r>
          </a:p>
          <a:p>
            <a:r>
              <a:rPr lang="ru-RU" dirty="0" smtClean="0"/>
              <a:t>И на этот раз поставим </a:t>
            </a:r>
            <a:r>
              <a:rPr lang="ru-RU" dirty="0" err="1" smtClean="0"/>
              <a:t>лайк</a:t>
            </a:r>
            <a:r>
              <a:rPr lang="ru-RU" dirty="0" smtClean="0"/>
              <a:t> при помощи </a:t>
            </a:r>
            <a:r>
              <a:rPr lang="en-US" dirty="0" smtClean="0"/>
              <a:t>requests.get</a:t>
            </a:r>
          </a:p>
          <a:p>
            <a:r>
              <a:rPr lang="ru-RU" dirty="0" smtClean="0"/>
              <a:t>А так же вернем </a:t>
            </a:r>
            <a:r>
              <a:rPr lang="en-US" dirty="0" smtClean="0"/>
              <a:t>json</a:t>
            </a:r>
            <a:r>
              <a:rPr lang="ru-RU" dirty="0" smtClean="0"/>
              <a:t> ответ о работе метода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Здесь стало заметно, что есть параметры, которые повторяются как в методе </a:t>
            </a:r>
            <a:r>
              <a:rPr lang="en-US" dirty="0" smtClean="0"/>
              <a:t>get_data, </a:t>
            </a:r>
            <a:r>
              <a:rPr lang="ru-RU" dirty="0" smtClean="0"/>
              <a:t>так и в методе </a:t>
            </a:r>
            <a:r>
              <a:rPr lang="en-US" dirty="0" smtClean="0"/>
              <a:t>like</a:t>
            </a:r>
            <a:endParaRPr lang="ru-RU" dirty="0" smtClean="0"/>
          </a:p>
          <a:p>
            <a:r>
              <a:rPr lang="ru-RU" dirty="0" smtClean="0"/>
              <a:t>Сформируйте из них переменную </a:t>
            </a:r>
            <a:r>
              <a:rPr lang="en-US" dirty="0" err="1" smtClean="0"/>
              <a:t>base_params</a:t>
            </a:r>
            <a:r>
              <a:rPr lang="ru-RU" dirty="0" smtClean="0"/>
              <a:t> которая будет находиться в методе </a:t>
            </a:r>
            <a:r>
              <a:rPr lang="en-US" dirty="0" smtClean="0"/>
              <a:t>__init__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Улучшите метод </a:t>
            </a:r>
            <a:r>
              <a:rPr lang="en-US" dirty="0" smtClean="0"/>
              <a:t>like:</a:t>
            </a:r>
          </a:p>
          <a:p>
            <a:pPr lvl="1"/>
            <a:r>
              <a:rPr lang="ru-RU" dirty="0" smtClean="0"/>
              <a:t>Добавьте условие при котором бот не будет лайкать пост если у него уже стоит </a:t>
            </a:r>
            <a:r>
              <a:rPr lang="ru-RU" dirty="0" err="1" smtClean="0"/>
              <a:t>лайк</a:t>
            </a:r>
            <a:endParaRPr lang="ru-RU" dirty="0" smtClean="0"/>
          </a:p>
          <a:p>
            <a:pPr lvl="1"/>
            <a:r>
              <a:rPr lang="ru-RU" dirty="0" smtClean="0"/>
              <a:t>Сделайте так, что бы метод возвращал число постов</a:t>
            </a:r>
            <a:r>
              <a:rPr lang="ru-RU" smtClean="0"/>
              <a:t>, которые </a:t>
            </a:r>
            <a:r>
              <a:rPr lang="ru-RU" dirty="0" smtClean="0"/>
              <a:t>он </a:t>
            </a:r>
            <a:r>
              <a:rPr lang="ru-RU" dirty="0" err="1" smtClean="0"/>
              <a:t>лайкнул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3980</TotalTime>
  <Words>200</Words>
  <Application>Microsoft Office PowerPoint</Application>
  <PresentationFormat>Произвольный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ООП в Python</vt:lpstr>
      <vt:lpstr>План</vt:lpstr>
      <vt:lpstr>likes.add?</vt:lpstr>
      <vt:lpstr>Задание</vt:lpstr>
      <vt:lpstr>Метод бота - like</vt:lpstr>
      <vt:lpstr>Задание</vt:lpstr>
      <vt:lpstr>Задание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1093</cp:revision>
  <dcterms:created xsi:type="dcterms:W3CDTF">2020-07-29T06:37:30Z</dcterms:created>
  <dcterms:modified xsi:type="dcterms:W3CDTF">2021-01-30T22:01:53Z</dcterms:modified>
</cp:coreProperties>
</file>