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755C4-CCAF-4438-A233-DBEC437285C7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FA250-D24D-4029-A4C7-E84466285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70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FA250-D24D-4029-A4C7-E8446628552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166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DD5D769-CFE8-4158-A9CD-8E0F2B433D7A}" type="datetimeFigureOut">
              <a:rPr lang="en-IN" smtClean="0"/>
              <a:t>16-10-2024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D55C683-9A64-4544-9B20-6444B871A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486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769-CFE8-4158-A9CD-8E0F2B433D7A}" type="datetimeFigureOut">
              <a:rPr lang="en-IN" smtClean="0"/>
              <a:t>16-10-2024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D55C683-9A64-4544-9B20-6444B871A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964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769-CFE8-4158-A9CD-8E0F2B433D7A}" type="datetimeFigureOut">
              <a:rPr lang="en-IN" smtClean="0"/>
              <a:t>16-10-2024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D55C683-9A64-4544-9B20-6444B871A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5697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769-CFE8-4158-A9CD-8E0F2B433D7A}" type="datetimeFigureOut">
              <a:rPr lang="en-IN" smtClean="0"/>
              <a:t>16-10-2024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D55C683-9A64-4544-9B20-6444B871A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2560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769-CFE8-4158-A9CD-8E0F2B433D7A}" type="datetimeFigureOut">
              <a:rPr lang="en-IN" smtClean="0"/>
              <a:t>16-10-2024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D55C683-9A64-4544-9B20-6444B871A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5047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769-CFE8-4158-A9CD-8E0F2B433D7A}" type="datetimeFigureOut">
              <a:rPr lang="en-IN" smtClean="0"/>
              <a:t>16-10-2024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D55C683-9A64-4544-9B20-6444B871A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7769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769-CFE8-4158-A9CD-8E0F2B433D7A}" type="datetimeFigureOut">
              <a:rPr lang="en-IN" smtClean="0"/>
              <a:t>16-10-2024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D55C683-9A64-4544-9B20-6444B871A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4979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FDD5D769-CFE8-4158-A9CD-8E0F2B433D7A}" type="datetimeFigureOut">
              <a:rPr lang="en-IN" smtClean="0"/>
              <a:t>16-10-2024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D55C683-9A64-4544-9B20-6444B871A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4153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769-CFE8-4158-A9CD-8E0F2B433D7A}" type="datetimeFigureOut">
              <a:rPr lang="en-IN" smtClean="0"/>
              <a:t>16-10-2024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D55C683-9A64-4544-9B20-6444B871A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681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769-CFE8-4158-A9CD-8E0F2B433D7A}" type="datetimeFigureOut">
              <a:rPr lang="en-IN" smtClean="0"/>
              <a:t>16-10-2024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D55C683-9A64-4544-9B20-6444B871A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684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769-CFE8-4158-A9CD-8E0F2B433D7A}" type="datetimeFigureOut">
              <a:rPr lang="en-IN" smtClean="0"/>
              <a:t>16-10-2024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D55C683-9A64-4544-9B20-6444B871A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85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769-CFE8-4158-A9CD-8E0F2B433D7A}" type="datetimeFigureOut">
              <a:rPr lang="en-IN" smtClean="0"/>
              <a:t>16-10-2024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D55C683-9A64-4544-9B20-6444B871A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36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769-CFE8-4158-A9CD-8E0F2B433D7A}" type="datetimeFigureOut">
              <a:rPr lang="en-IN" smtClean="0"/>
              <a:t>16-10-2024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D55C683-9A64-4544-9B20-6444B871A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4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769-CFE8-4158-A9CD-8E0F2B433D7A}" type="datetimeFigureOut">
              <a:rPr lang="en-IN" smtClean="0"/>
              <a:t>16-10-2024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D55C683-9A64-4544-9B20-6444B871A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560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769-CFE8-4158-A9CD-8E0F2B433D7A}" type="datetimeFigureOut">
              <a:rPr lang="en-IN" smtClean="0"/>
              <a:t>16-10-2024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D55C683-9A64-4544-9B20-6444B871A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060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769-CFE8-4158-A9CD-8E0F2B433D7A}" type="datetimeFigureOut">
              <a:rPr lang="en-IN" smtClean="0"/>
              <a:t>16-10-2024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D55C683-9A64-4544-9B20-6444B871A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563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769-CFE8-4158-A9CD-8E0F2B433D7A}" type="datetimeFigureOut">
              <a:rPr lang="en-IN" smtClean="0"/>
              <a:t>16-10-2024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D55C683-9A64-4544-9B20-6444B871A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50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FDD5D769-CFE8-4158-A9CD-8E0F2B433D7A}" type="datetimeFigureOut">
              <a:rPr lang="en-IN" smtClean="0"/>
              <a:t>16-10-2024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4D55C683-9A64-4544-9B20-6444B871A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247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980729"/>
            <a:ext cx="6768752" cy="1800199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Industrial Human Resources Geo visualization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4168" y="4777380"/>
            <a:ext cx="1944216" cy="86142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Vino. K</a:t>
            </a:r>
            <a:endParaRPr lang="en-I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82DD4EC-4F9E-D4BB-193C-A5C0592E8522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835696" y="3429000"/>
            <a:ext cx="5184576" cy="100811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Updated Analysis of India's Workforce Distribution</a:t>
            </a:r>
          </a:p>
        </p:txBody>
      </p:sp>
    </p:spTree>
    <p:extLst>
      <p:ext uri="{BB962C8B-B14F-4D97-AF65-F5344CB8AC3E}">
        <p14:creationId xmlns:p14="http://schemas.microsoft.com/office/powerpoint/2010/main" val="4241501920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7315200" cy="92599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Overview:-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32328B-B780-7085-3E6E-476E752086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7088" y="2427146"/>
            <a:ext cx="8478539" cy="280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provide an updated understanding of the industrial classification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of the workforce in India, focusing on main and marginal workers across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various sectors.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Accurate classification aids in policy making and employment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planning,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reflecting current economic conditions. </a:t>
            </a:r>
          </a:p>
        </p:txBody>
      </p:sp>
    </p:spTree>
    <p:extLst>
      <p:ext uri="{BB962C8B-B14F-4D97-AF65-F5344CB8AC3E}">
        <p14:creationId xmlns:p14="http://schemas.microsoft.com/office/powerpoint/2010/main" val="2380929188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548680"/>
            <a:ext cx="7315200" cy="108011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Statement:-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F89DA4-76A8-AFAB-54EE-8DBF8BF9BF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0113" y="2406656"/>
            <a:ext cx="8180445" cy="3268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Issues: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Outdated data on industrial classification of workers.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accurate representation of labor distribution in sectors 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other than agriculture.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update and analyze the workforce classification by sex, section,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division, and class for informed decision-making in employment policies. </a:t>
            </a:r>
          </a:p>
        </p:txBody>
      </p:sp>
    </p:spTree>
    <p:extLst>
      <p:ext uri="{BB962C8B-B14F-4D97-AF65-F5344CB8AC3E}">
        <p14:creationId xmlns:p14="http://schemas.microsoft.com/office/powerpoint/2010/main" val="1895647052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548680"/>
            <a:ext cx="7315200" cy="115212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Used:-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1914181-3744-4D4E-9B13-FB09E5BF74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0113" y="2334425"/>
            <a:ext cx="8255978" cy="3268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Python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Pandas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Folium,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Scikit-learn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NLTK 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(for analyzing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industry names)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Notebook or any IDE of your choice </a:t>
            </a:r>
          </a:p>
        </p:txBody>
      </p:sp>
    </p:spTree>
    <p:extLst>
      <p:ext uri="{BB962C8B-B14F-4D97-AF65-F5344CB8AC3E}">
        <p14:creationId xmlns:p14="http://schemas.microsoft.com/office/powerpoint/2010/main" val="2545825616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548680"/>
            <a:ext cx="7315200" cy="11540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Approaches:-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235582"/>
            <a:ext cx="8208912" cy="4217754"/>
          </a:xfrm>
        </p:spPr>
        <p:txBody>
          <a:bodyPr>
            <a:normAutofit fontScale="5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Merge multiple CSV files into a single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data distributions, missing values, and anomalies.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 missing values and outliers, and ensure data consistency.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 relevant features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&amp; Testing: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models to predict workforce distribution and classify industries using NLP.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an interactive dashboard with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display insights.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B86A488-674A-7917-F362-2ABA09D17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48883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620688"/>
            <a:ext cx="7315200" cy="11540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Insights:-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4AF58E-7379-5309-D2FF-125BAB9F79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71550" y="2096819"/>
            <a:ext cx="6955943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Findings: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workers across different sectors and regions.</a:t>
            </a:r>
          </a:p>
          <a:p>
            <a:pPr marL="628650" lvl="1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Gender disparity in workforce participation.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 charts showing main vs. marginal workers.</a:t>
            </a:r>
          </a:p>
          <a:p>
            <a:pPr marL="628650" lvl="1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Pie charts depicting gender distribution.</a:t>
            </a:r>
          </a:p>
          <a:p>
            <a:pPr marL="628650" lvl="1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Geospatial maps illustrating workforce density by district.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05322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315200" cy="11540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Conclusion:-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276872"/>
            <a:ext cx="7315200" cy="338437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 Implications: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providing a clearer picture of the workforce, this study offers valuable data for policymakers to make informed decisions on employment planning and economic development strategies, particularly in underrepresented sectors.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Workforce Distribution: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analysis shows changes in the distribution of main and marginal workers across various sectors, highlighting the importance of updated data for understanding employment trends.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Research: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Ongoing data collection and analysis are essential to keep up with changes in the labor market and to support informed decision-making.</a:t>
            </a:r>
            <a:endParaRPr lang="en-IN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790648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924944"/>
            <a:ext cx="7315200" cy="1368152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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151692"/>
      </p:ext>
    </p:extLst>
  </p:cSld>
  <p:clrMapOvr>
    <a:masterClrMapping/>
  </p:clrMapOvr>
  <p:transition spd="slow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146</TotalTime>
  <Words>387</Words>
  <Application>Microsoft Office PowerPoint</Application>
  <PresentationFormat>On-screen Show (4:3)</PresentationFormat>
  <Paragraphs>53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</vt:lpstr>
      <vt:lpstr>Wingdings 3</vt:lpstr>
      <vt:lpstr>Ion Boardroom</vt:lpstr>
      <vt:lpstr>Industrial Human Resources Geo visualization</vt:lpstr>
      <vt:lpstr>Overview:-</vt:lpstr>
      <vt:lpstr>Problem Statement:-</vt:lpstr>
      <vt:lpstr>Tools Used:-</vt:lpstr>
      <vt:lpstr>Approaches:-</vt:lpstr>
      <vt:lpstr>EDA Insights:-</vt:lpstr>
      <vt:lpstr>Conclusion:-</vt:lpstr>
      <vt:lpstr>THANK YOU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Human Resources – Geo visualization</dc:title>
  <dc:creator>Raj</dc:creator>
  <cp:lastModifiedBy>hp</cp:lastModifiedBy>
  <cp:revision>16</cp:revision>
  <dcterms:created xsi:type="dcterms:W3CDTF">2024-05-16T14:09:28Z</dcterms:created>
  <dcterms:modified xsi:type="dcterms:W3CDTF">2024-10-16T09:31:41Z</dcterms:modified>
</cp:coreProperties>
</file>