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7"/>
  </p:normalViewPr>
  <p:slideViewPr>
    <p:cSldViewPr snapToGrid="0" snapToObjects="1">
      <p:cViewPr varScale="1">
        <p:scale>
          <a:sx n="92" d="100"/>
          <a:sy n="92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1/15/18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TRQ0XKUBW9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0" y="59834"/>
            <a:ext cx="5805405" cy="3420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33" y="0"/>
            <a:ext cx="3759199" cy="3480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				</a:t>
            </a:r>
            <a:r>
              <a:rPr lang="en-US" sz="6000" dirty="0" smtClean="0">
                <a:solidFill>
                  <a:srgbClr val="FFFF00"/>
                </a:solidFill>
              </a:rPr>
              <a:t>E-Money Transfer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310344"/>
            <a:ext cx="10572000" cy="434974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By: Vinokkumar Uthayakumar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0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solidFill>
                  <a:srgbClr val="FFFF00"/>
                </a:solidFill>
              </a:rPr>
              <a:t>Proposal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800" dirty="0" smtClean="0"/>
              <a:t>My </a:t>
            </a:r>
            <a:r>
              <a:rPr lang="en-US" sz="2800" dirty="0"/>
              <a:t>project to bring use of QR code money transfer and QR code money </a:t>
            </a:r>
            <a:r>
              <a:rPr lang="en-US" sz="2800" dirty="0" smtClean="0"/>
              <a:t>pay.  I am using a relay module as my sensor to fulfill the security requirements. The relay module will deduct if the payment has done or not with barcode created by my app from android.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9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solidFill>
                  <a:srgbClr val="FFFF00"/>
                </a:solidFill>
              </a:rPr>
              <a:t>Budget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>
                <a:solidFill>
                  <a:srgbClr val="FF0000"/>
                </a:solidFill>
                <a:latin typeface="Baskerville Old Face" charset="0"/>
              </a:rPr>
              <a:t>Original Budget</a:t>
            </a:r>
            <a:r>
              <a:rPr lang="en-US" altLang="en-US" sz="3200" b="1" dirty="0">
                <a:latin typeface="Baskerville Old Face" charset="0"/>
              </a:rPr>
              <a:t>: </a:t>
            </a:r>
            <a:r>
              <a:rPr lang="en-US" altLang="en-US" sz="3200" b="1" dirty="0" smtClean="0">
                <a:latin typeface="Baskerville Old Face" charset="0"/>
              </a:rPr>
              <a:t>I bought relay module for $8 Buzzer for $6, raspberry pi3 for $112 Total = $126 </a:t>
            </a:r>
          </a:p>
        </p:txBody>
      </p:sp>
    </p:spTree>
    <p:extLst>
      <p:ext uri="{BB962C8B-B14F-4D97-AF65-F5344CB8AC3E}">
        <p14:creationId xmlns:p14="http://schemas.microsoft.com/office/powerpoint/2010/main" val="190439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solidFill>
                  <a:srgbClr val="FFFF00"/>
                </a:solidFill>
              </a:rPr>
              <a:t>Schedule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was able to completed  everything according to my schedule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8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solidFill>
                  <a:srgbClr val="FFFF00"/>
                </a:solidFill>
              </a:rPr>
              <a:t>Build Video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Demo Video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=TRQ0XKUBW98</a:t>
            </a:r>
          </a:p>
        </p:txBody>
      </p:sp>
    </p:spTree>
    <p:extLst>
      <p:ext uri="{BB962C8B-B14F-4D97-AF65-F5344CB8AC3E}">
        <p14:creationId xmlns:p14="http://schemas.microsoft.com/office/powerpoint/2010/main" val="2191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Course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latin typeface="Baskerville Old Face" charset="0"/>
              </a:rPr>
              <a:t>CENG 215 Digital And Interfacing Systems: Circuit construction</a:t>
            </a:r>
          </a:p>
          <a:p>
            <a:r>
              <a:rPr lang="en-US" altLang="en-US" sz="3200" dirty="0">
                <a:latin typeface="Baskerville Old Face" charset="0"/>
              </a:rPr>
              <a:t>CENG 216 Intro to Software Engineering: Rapid application development and Gantt charts</a:t>
            </a:r>
          </a:p>
          <a:p>
            <a:r>
              <a:rPr lang="en-US" altLang="en-US" sz="3200" dirty="0">
                <a:latin typeface="Baskerville Old Face" charset="0"/>
              </a:rPr>
              <a:t>CENG 252 Embedded Systems: Micro-computing </a:t>
            </a:r>
            <a:r>
              <a:rPr lang="en-US" altLang="en-US" sz="3200" dirty="0" smtClean="0">
                <a:latin typeface="Baskerville Old Face" charset="0"/>
              </a:rPr>
              <a:t>knowledge</a:t>
            </a:r>
            <a:endParaRPr lang="en-US" altLang="en-US" sz="3200" dirty="0">
              <a:latin typeface="Baskerville Old Fac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3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1370</TotalTime>
  <Words>131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Baskerville Old Face</vt:lpstr>
      <vt:lpstr>Century Gothic</vt:lpstr>
      <vt:lpstr>Wingdings 2</vt:lpstr>
      <vt:lpstr>Quotable</vt:lpstr>
      <vt:lpstr>     E-Money Transfer</vt:lpstr>
      <vt:lpstr>Proposal</vt:lpstr>
      <vt:lpstr>Budget</vt:lpstr>
      <vt:lpstr>Schedule</vt:lpstr>
      <vt:lpstr>Build Video</vt:lpstr>
      <vt:lpstr>Course knowledge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E-Money Transfer</dc:title>
  <dc:creator>vinokkumar uthayakumar</dc:creator>
  <cp:lastModifiedBy>vinokkumar uthayakumar</cp:lastModifiedBy>
  <cp:revision>20</cp:revision>
  <dcterms:created xsi:type="dcterms:W3CDTF">2018-01-02T19:34:46Z</dcterms:created>
  <dcterms:modified xsi:type="dcterms:W3CDTF">2018-01-15T16:30:04Z</dcterms:modified>
</cp:coreProperties>
</file>