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1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Commands - Steps &amp; Explanations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 with commands and snapshots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Merge branch on GitHub via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15" y="1600200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Go to GitHub repo.</a:t>
            </a:r>
          </a:p>
          <a:p>
            <a:pPr>
              <a:defRPr sz="1400"/>
            </a:pPr>
            <a:r>
              <a:rPr sz="2800" dirty="0"/>
              <a:t>Click 'Compare &amp; pull request' for your branch.</a:t>
            </a:r>
          </a:p>
          <a:p>
            <a:pPr>
              <a:defRPr sz="1400"/>
            </a:pPr>
            <a:r>
              <a:rPr sz="2800" dirty="0"/>
              <a:t>Review and create the pull request.</a:t>
            </a:r>
          </a:p>
          <a:p>
            <a:pPr>
              <a:defRPr sz="1400"/>
            </a:pPr>
            <a:r>
              <a:rPr sz="2800" dirty="0"/>
              <a:t>Merge pull request.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C5B-EB46-E60E-BA11-B6E14616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E3D0-69E7-6A8F-C27D-F25EFD8A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 </a:t>
            </a:r>
            <a:r>
              <a:rPr lang="en-GB" dirty="0">
                <a:sym typeface="Wingdings" panose="05000000000000000000" pitchFamily="2" charset="2"/>
              </a:rPr>
              <a:t> git status </a:t>
            </a:r>
          </a:p>
          <a:p>
            <a:r>
              <a:rPr lang="en-GB" dirty="0">
                <a:sym typeface="Wingdings" panose="05000000000000000000" pitchFamily="2" charset="2"/>
              </a:rPr>
              <a:t>Shows the status of git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9F9BF-3298-1AEB-31D9-86D09525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5" y="2981698"/>
            <a:ext cx="7746972" cy="17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FAE7-1ACD-91DA-234A-69B7DA9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Resolving merging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253F-6B90-3159-7D28-DB6AD6D4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merge conflict</a:t>
            </a:r>
            <a:r>
              <a:rPr lang="en-US" sz="2400" dirty="0"/>
              <a:t> happens when:</a:t>
            </a:r>
          </a:p>
          <a:p>
            <a:r>
              <a:rPr lang="en-US" sz="2400" dirty="0"/>
              <a:t>Two branches have </a:t>
            </a:r>
            <a:r>
              <a:rPr lang="en-US" sz="2400" b="1" dirty="0"/>
              <a:t>edited the same part of the same file</a:t>
            </a:r>
            <a:r>
              <a:rPr lang="en-US" sz="2400" dirty="0"/>
              <a:t>, and</a:t>
            </a:r>
          </a:p>
          <a:p>
            <a:r>
              <a:rPr lang="en-US" sz="2400" dirty="0"/>
              <a:t>Git can’t decide which version to keep.</a:t>
            </a:r>
          </a:p>
          <a:p>
            <a:r>
              <a:rPr lang="en-US" sz="2400" dirty="0"/>
              <a:t>So, Git stops and asks </a:t>
            </a:r>
            <a:r>
              <a:rPr lang="en-US" sz="2400" b="1" dirty="0"/>
              <a:t>you</a:t>
            </a:r>
            <a:r>
              <a:rPr lang="en-US" sz="2400" dirty="0"/>
              <a:t> to resolve it manually.</a:t>
            </a:r>
          </a:p>
          <a:p>
            <a:r>
              <a:rPr lang="en-GB" sz="2800" dirty="0"/>
              <a:t>Check git status</a:t>
            </a:r>
          </a:p>
          <a:p>
            <a:r>
              <a:rPr lang="en-GB" sz="2800" dirty="0"/>
              <a:t>Open file that has conflict </a:t>
            </a:r>
          </a:p>
          <a:p>
            <a:r>
              <a:rPr lang="en-GB" sz="2800" dirty="0"/>
              <a:t>It shows :</a:t>
            </a:r>
          </a:p>
          <a:p>
            <a:r>
              <a:rPr lang="en-US" sz="2800" dirty="0"/>
              <a:t>&lt;&lt;&lt;&lt;&lt;&lt;&lt; HEAD</a:t>
            </a:r>
          </a:p>
          <a:p>
            <a:r>
              <a:rPr lang="en-US" sz="2800" dirty="0"/>
              <a:t>console.log("Welcome to the app");</a:t>
            </a:r>
          </a:p>
          <a:p>
            <a:r>
              <a:rPr lang="en-US" sz="2800" dirty="0"/>
              <a:t>=======</a:t>
            </a:r>
          </a:p>
          <a:p>
            <a:r>
              <a:rPr lang="en-US" sz="2800" dirty="0"/>
              <a:t>console.log("Welcome to our awesome app");</a:t>
            </a:r>
          </a:p>
          <a:p>
            <a:r>
              <a:rPr lang="en-US" sz="2800" dirty="0"/>
              <a:t>&gt;&gt;&gt;&gt;&gt;&gt;&gt; feature-branch</a:t>
            </a:r>
          </a:p>
          <a:p>
            <a:r>
              <a:rPr lang="en-US" sz="2800" dirty="0"/>
              <a:t>Resolve and add and commit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99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66FA-63B7-BEFE-1758-A21EB91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2575-6517-8C34-B512-3C01BE74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Rebase = “</a:t>
            </a:r>
            <a:r>
              <a:rPr lang="en-US" sz="2800" b="1" dirty="0"/>
              <a:t>re-writing the history</a:t>
            </a:r>
            <a:r>
              <a:rPr lang="en-US" sz="2800" dirty="0"/>
              <a:t>” by placing your commits as if they were made on top of another branch.</a:t>
            </a:r>
            <a:endParaRPr lang="en-GB" sz="2800" dirty="0"/>
          </a:p>
          <a:p>
            <a:r>
              <a:rPr lang="en-GB" dirty="0"/>
              <a:t>Command to switch to the branch u want to rebase onto :</a:t>
            </a:r>
          </a:p>
          <a:p>
            <a:r>
              <a:rPr lang="en-GB" dirty="0"/>
              <a:t>Git checkout &lt;branch name&gt;</a:t>
            </a:r>
          </a:p>
          <a:p>
            <a:r>
              <a:rPr lang="en-GB" dirty="0"/>
              <a:t>Command (rebase a specific branch): git rebase &lt;branch to rebase&gt;</a:t>
            </a:r>
          </a:p>
        </p:txBody>
      </p:sp>
    </p:spTree>
    <p:extLst>
      <p:ext uri="{BB962C8B-B14F-4D97-AF65-F5344CB8AC3E}">
        <p14:creationId xmlns:p14="http://schemas.microsoft.com/office/powerpoint/2010/main" val="212848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E5B-1719-2383-537F-882BD846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5084-672B-D30B-A04D-7EACAFBE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git tag &lt;tag name&gt; -&gt;creates a lightweight tag</a:t>
            </a:r>
          </a:p>
          <a:p>
            <a:r>
              <a:rPr lang="en-GB" dirty="0"/>
              <a:t>If we want to give message and metadata to tag </a:t>
            </a:r>
            <a:r>
              <a:rPr lang="en-GB" dirty="0">
                <a:sym typeface="Wingdings" panose="05000000000000000000" pitchFamily="2" charset="2"/>
              </a:rPr>
              <a:t> git tag –a  &lt;tag name&gt; -m “message”</a:t>
            </a:r>
          </a:p>
          <a:p>
            <a:r>
              <a:rPr lang="en-GB" dirty="0">
                <a:sym typeface="Wingdings" panose="05000000000000000000" pitchFamily="2" charset="2"/>
              </a:rPr>
              <a:t>If we want to tag a specific commit 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git tag –a &lt;tag name&gt;  &lt;commit hash&gt; -m “message”.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List all tag  git tag</a:t>
            </a:r>
          </a:p>
          <a:p>
            <a:r>
              <a:rPr lang="en-GB" dirty="0">
                <a:sym typeface="Wingdings" panose="05000000000000000000" pitchFamily="2" charset="2"/>
              </a:rPr>
              <a:t>Git push origin –tags  push all tags</a:t>
            </a:r>
          </a:p>
          <a:p>
            <a:r>
              <a:rPr lang="en-GB" dirty="0">
                <a:sym typeface="Wingdings" panose="05000000000000000000" pitchFamily="2" charset="2"/>
              </a:rPr>
              <a:t>git tag –d tag  to del tag in local</a:t>
            </a:r>
          </a:p>
          <a:p>
            <a:r>
              <a:rPr lang="en-GB" dirty="0">
                <a:sym typeface="Wingdings" panose="05000000000000000000" pitchFamily="2" charset="2"/>
              </a:rPr>
              <a:t>git push origin :refs/tags/v1.0  del tag in remote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013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380-B23B-DEB3-937A-7C516E03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B439-5973-E400-5854-A353022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158240"/>
            <a:ext cx="8895080" cy="7550754"/>
          </a:xfrm>
        </p:spPr>
        <p:txBody>
          <a:bodyPr>
            <a:noAutofit/>
          </a:bodyPr>
          <a:lstStyle/>
          <a:p>
            <a:r>
              <a:rPr lang="en-GB" sz="1600" dirty="0"/>
              <a:t>Git reset – moves your branch pointer (HEAD) to a different commit and optionally updates your staging area </a:t>
            </a:r>
            <a:r>
              <a:rPr lang="en-US" sz="1600" dirty="0"/>
              <a:t>and working directory to match that commit.</a:t>
            </a:r>
          </a:p>
          <a:p>
            <a:r>
              <a:rPr lang="en-US" sz="1600" dirty="0"/>
              <a:t>commit3 (HEAD)  ← edit file1</a:t>
            </a:r>
          </a:p>
          <a:p>
            <a:r>
              <a:rPr lang="en-US" sz="1600" dirty="0"/>
              <a:t> |</a:t>
            </a:r>
          </a:p>
          <a:p>
            <a:r>
              <a:rPr lang="en-US" sz="1600" dirty="0"/>
              <a:t>commit2         ← add file2</a:t>
            </a:r>
          </a:p>
          <a:p>
            <a:r>
              <a:rPr lang="en-US" sz="1600" dirty="0"/>
              <a:t> |</a:t>
            </a:r>
          </a:p>
          <a:p>
            <a:r>
              <a:rPr lang="en-US" sz="1600" dirty="0"/>
              <a:t>commit1         ← add file1</a:t>
            </a:r>
          </a:p>
          <a:p>
            <a:r>
              <a:rPr lang="en-US" sz="1600" dirty="0"/>
              <a:t>Total 3 commits I made here </a:t>
            </a:r>
          </a:p>
          <a:p>
            <a:r>
              <a:rPr lang="en-US" sz="1600" b="1" u="sng" dirty="0"/>
              <a:t>Case 1: Undo all commits and go back to commit1 completely</a:t>
            </a:r>
          </a:p>
          <a:p>
            <a:r>
              <a:rPr lang="en-US" sz="1600" dirty="0"/>
              <a:t>git reset --hard &lt;commit1_id&gt;</a:t>
            </a:r>
          </a:p>
          <a:p>
            <a:r>
              <a:rPr lang="en-US" sz="1600" dirty="0"/>
              <a:t>1. HEAD now points to commit1</a:t>
            </a:r>
          </a:p>
          <a:p>
            <a:r>
              <a:rPr lang="en-US" sz="1600" dirty="0"/>
              <a:t>2. working directory is also reset to how it looked at commit1</a:t>
            </a:r>
          </a:p>
          <a:p>
            <a:r>
              <a:rPr lang="en-US" sz="1600" dirty="0"/>
              <a:t>3. </a:t>
            </a:r>
            <a:r>
              <a:rPr lang="en-US" sz="1600" b="1" dirty="0"/>
              <a:t>destructive</a:t>
            </a:r>
            <a:r>
              <a:rPr lang="en-US" sz="1600" dirty="0"/>
              <a:t>: history is lost unless you saved it elsewhere.</a:t>
            </a:r>
          </a:p>
          <a:p>
            <a:r>
              <a:rPr lang="en-US" sz="1600" b="1" u="sng" dirty="0"/>
              <a:t>Case 2: Undo commits but keep the changes (soft or mixed reset)</a:t>
            </a:r>
          </a:p>
          <a:p>
            <a:r>
              <a:rPr lang="en-US" sz="1600" dirty="0"/>
              <a:t>Git reset –soft &lt;commit id&gt;</a:t>
            </a:r>
          </a:p>
          <a:p>
            <a:r>
              <a:rPr lang="en-US" sz="1600" dirty="0"/>
              <a:t>1. Changes from commits after that are kept in </a:t>
            </a:r>
            <a:r>
              <a:rPr lang="en-US" sz="1600" b="1" dirty="0"/>
              <a:t>staging area</a:t>
            </a:r>
            <a:r>
              <a:rPr lang="en-US" sz="1600" dirty="0"/>
              <a:t>.</a:t>
            </a:r>
          </a:p>
          <a:p>
            <a:r>
              <a:rPr lang="en-GB" sz="1600" dirty="0"/>
              <a:t>Good for rewriting commits.</a:t>
            </a:r>
          </a:p>
          <a:p>
            <a:r>
              <a:rPr lang="en-US" sz="1600" dirty="0"/>
              <a:t>Git reset –mixed &lt;commit id&gt; </a:t>
            </a:r>
          </a:p>
          <a:p>
            <a:r>
              <a:rPr lang="en-US" sz="1600" dirty="0"/>
              <a:t>1. HEAD moves back  &amp; 2. changes go to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21695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A95-970B-1849-BB0F-EACC07A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972-4BC3-C673-2553-258A6641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If we want to undo the effect of specific past commit , git revert is right command to use.</a:t>
            </a:r>
          </a:p>
          <a:p>
            <a:r>
              <a:rPr lang="en-GB" sz="2400" dirty="0"/>
              <a:t>It doesn’t delete history – it adds new commit that bring back previous state.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600" dirty="0"/>
              <a:t>Git revert HEAD – revert latest commit</a:t>
            </a:r>
          </a:p>
          <a:p>
            <a:r>
              <a:rPr lang="en-GB" sz="2600" dirty="0"/>
              <a:t>Git revert &lt;commit&gt; - revert a specific commit.</a:t>
            </a:r>
          </a:p>
          <a:p>
            <a:r>
              <a:rPr lang="en-GB" sz="2600" dirty="0"/>
              <a:t>Git revert HEAD ~2 – revert a commit further back in history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90DE57-7E4A-B81B-531E-3583A261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82" y="3040856"/>
            <a:ext cx="465455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0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Generate SSH key and configure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dirty="0"/>
              <a:t>Run: ssh-keygen -t </a:t>
            </a:r>
            <a:r>
              <a:rPr sz="2400" dirty="0" err="1"/>
              <a:t>rsa</a:t>
            </a:r>
            <a:r>
              <a:rPr sz="2400" dirty="0"/>
              <a:t> -b 4096 -C "your_email@example.com"</a:t>
            </a:r>
          </a:p>
          <a:p>
            <a:pPr>
              <a:defRPr sz="1400"/>
            </a:pPr>
            <a:r>
              <a:rPr sz="2400" dirty="0"/>
              <a:t>Add SSH key to GitHub: Settings &gt; SSH and GPG keys &gt; New SSH key.</a:t>
            </a:r>
          </a:p>
          <a:p>
            <a:pPr>
              <a:defRPr sz="1400"/>
            </a:pPr>
            <a:r>
              <a:rPr sz="2400" dirty="0"/>
              <a:t>Test: ssh -T git@github.com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webhooks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dirty="0"/>
              <a:t>On GitHub repo: Settings &gt; Webhooks.</a:t>
            </a:r>
          </a:p>
          <a:p>
            <a:pPr>
              <a:defRPr sz="1400"/>
            </a:pPr>
            <a:r>
              <a:rPr sz="2400" dirty="0"/>
              <a:t>Click 'Add webhook' and provide payload URL.</a:t>
            </a:r>
          </a:p>
          <a:p>
            <a:pPr>
              <a:defRPr sz="1400"/>
            </a:pPr>
            <a:r>
              <a:rPr sz="2400" dirty="0"/>
              <a:t>Set content type as application/</a:t>
            </a:r>
            <a:r>
              <a:rPr sz="2400" dirty="0" err="1"/>
              <a:t>json</a:t>
            </a:r>
            <a:r>
              <a:rPr sz="2400" dirty="0"/>
              <a:t> and choose events.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Go to https://git-scm.com/downloads/win</a:t>
            </a:r>
          </a:p>
          <a:p>
            <a:pPr>
              <a:defRPr sz="1400"/>
            </a:pPr>
            <a:r>
              <a:rPr sz="2800" dirty="0"/>
              <a:t>Select your operating system and download the .exe file.</a:t>
            </a:r>
          </a:p>
          <a:p>
            <a:pPr>
              <a:defRPr sz="1400"/>
            </a:pPr>
            <a:r>
              <a:rPr sz="2800" dirty="0"/>
              <a:t>Run the installer and follow the installation steps.</a:t>
            </a:r>
          </a:p>
          <a:p>
            <a:pPr>
              <a:defRPr sz="1400"/>
            </a:pPr>
            <a:r>
              <a:rPr sz="2800" dirty="0"/>
              <a:t>Create environment variable for Git (optional for command line access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Git user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Run: git config --global user.name "</a:t>
            </a:r>
            <a:r>
              <a:rPr sz="2800" dirty="0" err="1"/>
              <a:t>your_name</a:t>
            </a:r>
            <a:r>
              <a:rPr sz="2800" dirty="0"/>
              <a:t>"</a:t>
            </a:r>
          </a:p>
          <a:p>
            <a:pPr>
              <a:defRPr sz="1400"/>
            </a:pPr>
            <a:r>
              <a:rPr sz="2800" dirty="0"/>
              <a:t>Run: git config --global </a:t>
            </a:r>
            <a:r>
              <a:rPr sz="2800" dirty="0" err="1"/>
              <a:t>user.email</a:t>
            </a:r>
            <a:r>
              <a:rPr sz="2800" dirty="0"/>
              <a:t> "</a:t>
            </a:r>
            <a:r>
              <a:rPr sz="2800" dirty="0" err="1"/>
              <a:t>your_github_email</a:t>
            </a:r>
            <a:r>
              <a:rPr sz="2800" dirty="0"/>
              <a:t>"</a:t>
            </a:r>
          </a:p>
          <a:p>
            <a:pPr>
              <a:defRPr sz="1400"/>
            </a:pPr>
            <a:r>
              <a:rPr sz="2800" dirty="0"/>
              <a:t>Verify with: git config --list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repo with Readme file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400"/>
            </a:pPr>
            <a:r>
              <a:rPr lang="en-GB" sz="2800" dirty="0"/>
              <a:t>Go to GitHub home page </a:t>
            </a:r>
            <a:endParaRPr sz="2800" dirty="0"/>
          </a:p>
          <a:p>
            <a:pPr>
              <a:defRPr sz="1400"/>
            </a:pPr>
            <a:r>
              <a:rPr lang="en-GB" sz="2800" dirty="0"/>
              <a:t>Click New or Add symbol </a:t>
            </a:r>
            <a:r>
              <a:rPr lang="en-GB" sz="2800" dirty="0">
                <a:sym typeface="Wingdings" panose="05000000000000000000" pitchFamily="2" charset="2"/>
              </a:rPr>
              <a:t> new repository</a:t>
            </a:r>
          </a:p>
          <a:p>
            <a:pPr>
              <a:defRPr sz="1400"/>
            </a:pPr>
            <a:r>
              <a:rPr lang="en-GB" sz="2800" dirty="0">
                <a:sym typeface="Wingdings" panose="05000000000000000000" pitchFamily="2" charset="2"/>
              </a:rPr>
              <a:t>Inside repo u will have  Add file </a:t>
            </a:r>
            <a:endParaRPr sz="2800" dirty="0"/>
          </a:p>
          <a:p>
            <a:pPr>
              <a:defRPr sz="1400"/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E50DB-38D4-8C7B-9120-D358ED3FD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90" y="3924300"/>
            <a:ext cx="57213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Clone Repo to Local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GB" sz="2800" dirty="0"/>
              <a:t>Use </a:t>
            </a:r>
            <a:r>
              <a:rPr lang="en-GB" sz="2800" b="1" dirty="0"/>
              <a:t>git clone command </a:t>
            </a:r>
            <a:r>
              <a:rPr lang="en-GB" sz="2800" dirty="0"/>
              <a:t>pass GitHub repo </a:t>
            </a:r>
            <a:r>
              <a:rPr lang="en-GB" sz="2800" b="1" dirty="0"/>
              <a:t>ssh or http link </a:t>
            </a:r>
            <a:r>
              <a:rPr lang="en-GB" sz="2800" dirty="0"/>
              <a:t>as an argument to that command.</a:t>
            </a:r>
          </a:p>
          <a:p>
            <a:pPr>
              <a:defRPr sz="14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C5BE9-38E0-F638-0CA2-5C268164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8" y="3703320"/>
            <a:ext cx="7488604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file in local &amp; pushing to 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GB" sz="2800" dirty="0" err="1"/>
              <a:t>mkdir</a:t>
            </a:r>
            <a:r>
              <a:rPr lang="en-GB" sz="2800" dirty="0"/>
              <a:t> </a:t>
            </a:r>
            <a:r>
              <a:rPr lang="en-GB" sz="2800" dirty="0" err="1"/>
              <a:t>file_name</a:t>
            </a:r>
            <a:r>
              <a:rPr lang="en-GB" sz="2800" dirty="0"/>
              <a:t> </a:t>
            </a:r>
            <a:endParaRPr sz="2800" dirty="0"/>
          </a:p>
          <a:p>
            <a:pPr>
              <a:defRPr sz="1400"/>
            </a:pPr>
            <a:r>
              <a:rPr sz="2800" dirty="0"/>
              <a:t>edit  file</a:t>
            </a:r>
            <a:r>
              <a:rPr lang="en-GB" sz="2800" dirty="0"/>
              <a:t> using vi or redirection .</a:t>
            </a:r>
            <a:endParaRPr sz="2800" dirty="0"/>
          </a:p>
          <a:p>
            <a:pPr>
              <a:defRPr sz="1400"/>
            </a:pPr>
            <a:r>
              <a:rPr sz="2800" dirty="0"/>
              <a:t>Run: </a:t>
            </a:r>
            <a:r>
              <a:rPr sz="2800" b="1" dirty="0"/>
              <a:t>git add &lt;file&gt;</a:t>
            </a:r>
          </a:p>
          <a:p>
            <a:pPr>
              <a:defRPr sz="1400"/>
            </a:pPr>
            <a:r>
              <a:rPr sz="2800" dirty="0"/>
              <a:t>Run: </a:t>
            </a:r>
            <a:r>
              <a:rPr sz="2800" b="1" dirty="0"/>
              <a:t>git commit -m "Add file in branch"</a:t>
            </a:r>
          </a:p>
          <a:p>
            <a:pPr>
              <a:defRPr sz="1400"/>
            </a:pPr>
            <a:r>
              <a:rPr sz="2800" dirty="0"/>
              <a:t>Run: </a:t>
            </a:r>
            <a:r>
              <a:rPr sz="2800" b="1" dirty="0"/>
              <a:t>git push origin </a:t>
            </a:r>
            <a:r>
              <a:rPr lang="en-GB" sz="2800" b="1" dirty="0"/>
              <a:t>main</a:t>
            </a:r>
          </a:p>
          <a:p>
            <a:pPr>
              <a:defRPr sz="1400"/>
            </a:pP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0DC1-6B71-2B47-70C2-0754EC59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68" y="4776788"/>
            <a:ext cx="5727700" cy="196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7F9D-0E38-EB64-33A0-294C953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branch local push to central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3FBE-75BB-6E9A-02B5-B6B9415A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&lt;branch name&gt; </a:t>
            </a:r>
            <a:r>
              <a:rPr lang="en-GB" sz="2400" dirty="0"/>
              <a:t>or</a:t>
            </a:r>
          </a:p>
          <a:p>
            <a:r>
              <a:rPr lang="en-GB" dirty="0"/>
              <a:t>Git checkout –b &lt;branch name&gt; -- it creates branch and checkout.</a:t>
            </a:r>
          </a:p>
          <a:p>
            <a:r>
              <a:rPr lang="en-GB" dirty="0"/>
              <a:t>Git push –to push changes to current branch</a:t>
            </a:r>
          </a:p>
          <a:p>
            <a:r>
              <a:rPr lang="en-GB" dirty="0"/>
              <a:t>Git push origin &lt;branch name&gt; --push specific branch.</a:t>
            </a:r>
          </a:p>
        </p:txBody>
      </p:sp>
    </p:spTree>
    <p:extLst>
      <p:ext uri="{BB962C8B-B14F-4D97-AF65-F5344CB8AC3E}">
        <p14:creationId xmlns:p14="http://schemas.microsoft.com/office/powerpoint/2010/main" val="40775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Cloning newly created branch to Local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sz="2800" dirty="0"/>
              <a:t>f you're cloning the whole repo for the first time.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git clone https://github.com/username/repo.git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cd repo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git checkout branch-name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If you already cloned the repo, but the new branch was created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git fetch origin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Fetch all remote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Git checkout branch name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CB1-96C0-80F5-3A75-6D1D4CAE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Merging the created branch with master in git local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2C3C-4489-F39B-26A9-7796788E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Switch to master branch </a:t>
            </a:r>
            <a:r>
              <a:rPr lang="en-GB" sz="2800" dirty="0">
                <a:sym typeface="Wingdings" panose="05000000000000000000" pitchFamily="2" charset="2"/>
              </a:rPr>
              <a:t> git checkout master</a:t>
            </a:r>
          </a:p>
          <a:p>
            <a:r>
              <a:rPr lang="en-US" sz="2800" dirty="0"/>
              <a:t>Merge your feature/development branch into master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git merge your-branch-name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02F3-C5E7-B5DB-C115-4B874EAC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6" y="3272586"/>
            <a:ext cx="6466636" cy="26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5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942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Git Commands - Steps &amp; Explanations</vt:lpstr>
      <vt:lpstr>Install Git</vt:lpstr>
      <vt:lpstr>Configure Git user info</vt:lpstr>
      <vt:lpstr>Create a repo with Readme file</vt:lpstr>
      <vt:lpstr>Clone Repo to Local</vt:lpstr>
      <vt:lpstr>Creating file in local &amp; pushing to GitHub</vt:lpstr>
      <vt:lpstr>Create branch local push to central repo</vt:lpstr>
      <vt:lpstr>Cloning newly created branch to Local </vt:lpstr>
      <vt:lpstr>Merging the created branch with master in git local</vt:lpstr>
      <vt:lpstr>Merge branch on GitHub via Pull Request</vt:lpstr>
      <vt:lpstr>Checking git status</vt:lpstr>
      <vt:lpstr>Resolving merging conflicts</vt:lpstr>
      <vt:lpstr>Git rebasing</vt:lpstr>
      <vt:lpstr>Git Tagging</vt:lpstr>
      <vt:lpstr>Git reset </vt:lpstr>
      <vt:lpstr>Git revert</vt:lpstr>
      <vt:lpstr>Generate SSH key and configure GitHub</vt:lpstr>
      <vt:lpstr>Configure webhooks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kumar kumar</cp:lastModifiedBy>
  <cp:revision>4</cp:revision>
  <dcterms:created xsi:type="dcterms:W3CDTF">2013-01-27T09:14:16Z</dcterms:created>
  <dcterms:modified xsi:type="dcterms:W3CDTF">2025-06-20T02:35:16Z</dcterms:modified>
  <cp:category/>
</cp:coreProperties>
</file>