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Commands - Steps &amp; Explanations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step-by-step guide with commands and snapshots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webhooks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On GitHub repo: Settings &gt; Webhooks.</a:t>
            </a:r>
          </a:p>
          <a:p>
            <a:pPr>
              <a:defRPr sz="1400"/>
            </a:pPr>
            <a:r>
              <a:t>Click 'Add webhook' and provide payload URL.</a:t>
            </a:r>
          </a:p>
          <a:p>
            <a:pPr>
              <a:defRPr sz="1400"/>
            </a:pPr>
            <a:r>
              <a:t>Set content type as application/json and choose events.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2743200" cy="2227049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43200"/>
            <a:ext cx="2743200" cy="12031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Go to https://git-scm.com/downloads/win</a:t>
            </a:r>
          </a:p>
          <a:p>
            <a:pPr>
              <a:defRPr sz="1400"/>
            </a:pPr>
            <a:r>
              <a:t>Select your operating system and download the .exe file.</a:t>
            </a:r>
          </a:p>
          <a:p>
            <a:pPr>
              <a:defRPr sz="1400"/>
            </a:pPr>
            <a:r>
              <a:t>Run the installer and follow the installation steps.</a:t>
            </a:r>
          </a:p>
          <a:p>
            <a:pPr>
              <a:defRPr sz="1400"/>
            </a:pPr>
            <a:r>
              <a:t>Create environment variable for Git (optional for command line access).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2743200" cy="6325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Git user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Run: git config --global user.name "your_name"</a:t>
            </a:r>
          </a:p>
          <a:p>
            <a:pPr>
              <a:defRPr sz="1400"/>
            </a:pPr>
            <a:r>
              <a:t>Run: git config --global user.email "your_github_email"</a:t>
            </a:r>
          </a:p>
          <a:p>
            <a:pPr>
              <a:defRPr sz="1400"/>
            </a:pPr>
            <a:r>
              <a:t>Verify with: git config --list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2743200" cy="1119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Clone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On GitHub, copy the repo URL.</a:t>
            </a:r>
          </a:p>
          <a:p>
            <a:pPr>
              <a:defRPr sz="1400"/>
            </a:pPr>
            <a:r>
              <a:t>Run: git clone &lt;repo_url&gt;</a:t>
            </a:r>
          </a:p>
          <a:p>
            <a:pPr>
              <a:defRPr sz="1400"/>
            </a:pPr>
            <a:r>
              <a:t>Navigate into repo: cd &lt;repo_name&gt;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2743200" cy="12277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Create, commit, and push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Create files in repo folder.</a:t>
            </a:r>
          </a:p>
          <a:p>
            <a:pPr>
              <a:defRPr sz="1400"/>
            </a:pPr>
            <a:r>
              <a:t>Run: git add .</a:t>
            </a:r>
          </a:p>
          <a:p>
            <a:pPr>
              <a:defRPr sz="1400"/>
            </a:pPr>
            <a:r>
              <a:t>Run: git commit -m "Add files"</a:t>
            </a:r>
          </a:p>
          <a:p>
            <a:pPr>
              <a:defRPr sz="1400"/>
            </a:pPr>
            <a:r>
              <a:t>Run: git push origin main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2743200" cy="13950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branch, add file,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Run: git checkout -b new_branch</a:t>
            </a:r>
          </a:p>
          <a:p>
            <a:pPr>
              <a:defRPr sz="1400"/>
            </a:pPr>
            <a:r>
              <a:t>Create and edit a file.</a:t>
            </a:r>
          </a:p>
          <a:p>
            <a:pPr>
              <a:defRPr sz="1400"/>
            </a:pPr>
            <a:r>
              <a:t>Run: git add &lt;file&gt;</a:t>
            </a:r>
          </a:p>
          <a:p>
            <a:pPr>
              <a:defRPr sz="1400"/>
            </a:pPr>
            <a:r>
              <a:t>Run: git commit -m "Add file in branch"</a:t>
            </a:r>
          </a:p>
          <a:p>
            <a:pPr>
              <a:defRPr sz="1400"/>
            </a:pPr>
            <a:r>
              <a:t>Run: git push origin new_branch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2743200" cy="584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branch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Switch to main: git checkout main</a:t>
            </a:r>
          </a:p>
          <a:p>
            <a:pPr>
              <a:defRPr sz="1400"/>
            </a:pPr>
            <a:r>
              <a:t>Run: git merge new_branch</a:t>
            </a:r>
          </a:p>
          <a:p>
            <a:pPr>
              <a:defRPr sz="1400"/>
            </a:pPr>
            <a:r>
              <a:t>Resolve conflicts if any, then commit.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2743200" cy="6404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branch on GitHub via 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Go to GitHub repo.</a:t>
            </a:r>
          </a:p>
          <a:p>
            <a:pPr>
              <a:defRPr sz="1400"/>
            </a:pPr>
            <a:r>
              <a:t>Click 'Compare &amp; pull request' for your branch.</a:t>
            </a:r>
          </a:p>
          <a:p>
            <a:pPr>
              <a:defRPr sz="1400"/>
            </a:pPr>
            <a:r>
              <a:t>Review and create the pull request.</a:t>
            </a:r>
          </a:p>
          <a:p>
            <a:pPr>
              <a:defRPr sz="1400"/>
            </a:pPr>
            <a:r>
              <a:t>Merge pull request.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2743200" cy="1792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Generate SSH key and configure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Run: ssh-keygen -t rsa -b 4096 -C "your_email@example.com"</a:t>
            </a:r>
          </a:p>
          <a:p>
            <a:pPr>
              <a:defRPr sz="1400"/>
            </a:pPr>
            <a:r>
              <a:t>Add SSH key to GitHub: Settings &gt; SSH and GPG keys &gt; New SSH key.</a:t>
            </a:r>
          </a:p>
          <a:p>
            <a:pPr>
              <a:defRPr sz="1400"/>
            </a:pPr>
            <a:r>
              <a:t>Test: ssh -T git@github.com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2743200" cy="18229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